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Raleway Black" panose="020B060402020202020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EEB"/>
    <a:srgbClr val="334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374" y="58"/>
      </p:cViewPr>
      <p:guideLst>
        <p:guide orient="horz" pos="10368"/>
        <p:guide pos="1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gun15\Desktop\UW%20hw\Plaza%20spread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solidFill>
                <a:latin typeface="+mn-lt"/>
                <a:ea typeface="+mn-ea"/>
                <a:cs typeface="+mn-cs"/>
              </a:defRPr>
            </a:pPr>
            <a:r>
              <a:rPr lang="en-GB"/>
              <a:t>Plaza Size compared to # of Trucks</a:t>
            </a:r>
          </a:p>
        </c:rich>
      </c:tx>
      <c:layout>
        <c:manualLayout>
          <c:xMode val="edge"/>
          <c:yMode val="edge"/>
          <c:x val="0.34117793907683358"/>
          <c:y val="2.8203772254539045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solidFill>
              <a:latin typeface="+mn-lt"/>
              <a:ea typeface="+mn-ea"/>
              <a:cs typeface="+mn-cs"/>
            </a:defRPr>
          </a:pPr>
          <a:endParaRPr lang="en-US"/>
        </a:p>
      </c:txPr>
    </c:title>
    <c:autoTitleDeleted val="0"/>
    <c:plotArea>
      <c:layout/>
      <c:barChart>
        <c:barDir val="col"/>
        <c:grouping val="clustered"/>
        <c:varyColors val="0"/>
        <c:ser>
          <c:idx val="1"/>
          <c:order val="0"/>
          <c:spPr>
            <a:solidFill>
              <a:schemeClr val="accent5"/>
            </a:solidFill>
            <a:ln>
              <a:noFill/>
            </a:ln>
            <a:effectLst/>
          </c:spPr>
          <c:invertIfNegative val="0"/>
          <c:trendline>
            <c:spPr>
              <a:ln w="19050" cap="rnd">
                <a:solidFill>
                  <a:schemeClr val="accent5"/>
                </a:solidFill>
              </a:ln>
              <a:effectLst/>
            </c:spPr>
            <c:trendlineType val="linear"/>
            <c:dispRSqr val="0"/>
            <c:dispEq val="0"/>
          </c:trendline>
          <c:val>
            <c:numRef>
              <c:f>Sheet1!$D$4:$D$18</c:f>
              <c:numCache>
                <c:formatCode>General</c:formatCode>
                <c:ptCount val="15"/>
                <c:pt idx="0">
                  <c:v>400</c:v>
                </c:pt>
                <c:pt idx="1">
                  <c:v>600</c:v>
                </c:pt>
                <c:pt idx="2">
                  <c:v>300</c:v>
                </c:pt>
                <c:pt idx="3">
                  <c:v>230</c:v>
                </c:pt>
                <c:pt idx="4">
                  <c:v>540</c:v>
                </c:pt>
                <c:pt idx="5">
                  <c:v>400</c:v>
                </c:pt>
                <c:pt idx="6">
                  <c:v>1200</c:v>
                </c:pt>
                <c:pt idx="7">
                  <c:v>1100</c:v>
                </c:pt>
                <c:pt idx="8">
                  <c:v>950</c:v>
                </c:pt>
                <c:pt idx="9">
                  <c:v>1800</c:v>
                </c:pt>
                <c:pt idx="10">
                  <c:v>1330</c:v>
                </c:pt>
                <c:pt idx="11">
                  <c:v>1700</c:v>
                </c:pt>
                <c:pt idx="12">
                  <c:v>1500</c:v>
                </c:pt>
                <c:pt idx="13">
                  <c:v>1400</c:v>
                </c:pt>
                <c:pt idx="14">
                  <c:v>2200</c:v>
                </c:pt>
              </c:numCache>
            </c:numRef>
          </c:val>
          <c:extLst>
            <c:ext xmlns:c16="http://schemas.microsoft.com/office/drawing/2014/chart" uri="{C3380CC4-5D6E-409C-BE32-E72D297353CC}">
              <c16:uniqueId val="{00000001-204B-4F79-B7EF-D390C751AE1A}"/>
            </c:ext>
          </c:extLst>
        </c:ser>
        <c:dLbls>
          <c:showLegendKey val="0"/>
          <c:showVal val="0"/>
          <c:showCatName val="0"/>
          <c:showSerName val="0"/>
          <c:showPercent val="0"/>
          <c:showBubbleSize val="0"/>
        </c:dLbls>
        <c:gapWidth val="267"/>
        <c:overlap val="-43"/>
        <c:axId val="598733856"/>
        <c:axId val="598742056"/>
      </c:barChart>
      <c:catAx>
        <c:axId val="59873385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r>
                  <a:rPr lang="en-GB"/>
                  <a:t>Number of Trucks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title>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solidFill>
                <a:latin typeface="+mn-lt"/>
                <a:ea typeface="+mn-ea"/>
                <a:cs typeface="+mn-cs"/>
              </a:defRPr>
            </a:pPr>
            <a:endParaRPr lang="en-US"/>
          </a:p>
        </c:txPr>
        <c:crossAx val="598742056"/>
        <c:crosses val="autoZero"/>
        <c:auto val="1"/>
        <c:lblAlgn val="ctr"/>
        <c:lblOffset val="100"/>
        <c:noMultiLvlLbl val="0"/>
      </c:catAx>
      <c:valAx>
        <c:axId val="59874205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solidFill>
                    <a:latin typeface="+mn-lt"/>
                    <a:ea typeface="+mn-ea"/>
                    <a:cs typeface="+mn-cs"/>
                  </a:defRPr>
                </a:pPr>
                <a:r>
                  <a:rPr lang="en-GB"/>
                  <a:t>Size(m2)</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5987338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5">
          <a:lumMod val="75000"/>
        </a:schemeClr>
      </a:solidFill>
      <a:prstDash val="solid"/>
      <a:roun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1" cy="13136700"/>
          </a:xfrm>
          <a:prstGeom prst="rect">
            <a:avLst/>
          </a:prstGeom>
          <a:noFill/>
          <a:ln>
            <a:noFill/>
          </a:ln>
        </p:spPr>
        <p:txBody>
          <a:bodyPr spcFirstLastPara="1" wrap="square" lIns="487600" tIns="487600" rIns="487600" bIns="487600" anchor="b" anchorCtr="0"/>
          <a:lstStyle>
            <a:lvl1pPr lvl="0" algn="ctr">
              <a:lnSpc>
                <a:spcPct val="100000"/>
              </a:lnSpc>
              <a:spcBef>
                <a:spcPts val="0"/>
              </a:spcBef>
              <a:spcAft>
                <a:spcPts val="0"/>
              </a:spcAft>
              <a:buSzPts val="27700"/>
              <a:buNone/>
              <a:defRPr sz="27700"/>
            </a:lvl1pPr>
            <a:lvl2pPr lvl="1" algn="ctr">
              <a:lnSpc>
                <a:spcPct val="100000"/>
              </a:lnSpc>
              <a:spcBef>
                <a:spcPts val="0"/>
              </a:spcBef>
              <a:spcAft>
                <a:spcPts val="0"/>
              </a:spcAft>
              <a:buSzPts val="27700"/>
              <a:buNone/>
              <a:defRPr sz="27700"/>
            </a:lvl2pPr>
            <a:lvl3pPr lvl="2" algn="ctr">
              <a:lnSpc>
                <a:spcPct val="100000"/>
              </a:lnSpc>
              <a:spcBef>
                <a:spcPts val="0"/>
              </a:spcBef>
              <a:spcAft>
                <a:spcPts val="0"/>
              </a:spcAft>
              <a:buSzPts val="27700"/>
              <a:buNone/>
              <a:defRPr sz="27700"/>
            </a:lvl3pPr>
            <a:lvl4pPr lvl="3" algn="ctr">
              <a:lnSpc>
                <a:spcPct val="100000"/>
              </a:lnSpc>
              <a:spcBef>
                <a:spcPts val="0"/>
              </a:spcBef>
              <a:spcAft>
                <a:spcPts val="0"/>
              </a:spcAft>
              <a:buSzPts val="27700"/>
              <a:buNone/>
              <a:defRPr sz="27700"/>
            </a:lvl4pPr>
            <a:lvl5pPr lvl="4" algn="ctr">
              <a:lnSpc>
                <a:spcPct val="100000"/>
              </a:lnSpc>
              <a:spcBef>
                <a:spcPts val="0"/>
              </a:spcBef>
              <a:spcAft>
                <a:spcPts val="0"/>
              </a:spcAft>
              <a:buSzPts val="27700"/>
              <a:buNone/>
              <a:defRPr sz="27700"/>
            </a:lvl5pPr>
            <a:lvl6pPr lvl="5" algn="ctr">
              <a:lnSpc>
                <a:spcPct val="100000"/>
              </a:lnSpc>
              <a:spcBef>
                <a:spcPts val="0"/>
              </a:spcBef>
              <a:spcAft>
                <a:spcPts val="0"/>
              </a:spcAft>
              <a:buSzPts val="27700"/>
              <a:buNone/>
              <a:defRPr sz="27700"/>
            </a:lvl6pPr>
            <a:lvl7pPr lvl="6" algn="ctr">
              <a:lnSpc>
                <a:spcPct val="100000"/>
              </a:lnSpc>
              <a:spcBef>
                <a:spcPts val="0"/>
              </a:spcBef>
              <a:spcAft>
                <a:spcPts val="0"/>
              </a:spcAft>
              <a:buSzPts val="27700"/>
              <a:buNone/>
              <a:defRPr sz="27700"/>
            </a:lvl7pPr>
            <a:lvl8pPr lvl="7" algn="ctr">
              <a:lnSpc>
                <a:spcPct val="100000"/>
              </a:lnSpc>
              <a:spcBef>
                <a:spcPts val="0"/>
              </a:spcBef>
              <a:spcAft>
                <a:spcPts val="0"/>
              </a:spcAft>
              <a:buSzPts val="27700"/>
              <a:buNone/>
              <a:defRPr sz="27700"/>
            </a:lvl8pPr>
            <a:lvl9pPr lvl="8" algn="ctr">
              <a:lnSpc>
                <a:spcPct val="100000"/>
              </a:lnSpc>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1" cy="5072700"/>
          </a:xfrm>
          <a:prstGeom prst="rect">
            <a:avLst/>
          </a:prstGeom>
          <a:noFill/>
          <a:ln>
            <a:noFill/>
          </a:ln>
        </p:spPr>
        <p:txBody>
          <a:bodyPr spcFirstLastPara="1" wrap="square" lIns="487600" tIns="487600" rIns="487600" bIns="487600" anchor="t" anchorCtr="0"/>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1" cy="12566400"/>
          </a:xfrm>
          <a:prstGeom prst="rect">
            <a:avLst/>
          </a:prstGeom>
          <a:noFill/>
          <a:ln>
            <a:noFill/>
          </a:ln>
        </p:spPr>
        <p:txBody>
          <a:bodyPr spcFirstLastPara="1" wrap="square" lIns="487600" tIns="487600" rIns="487600" bIns="487600" anchor="b" anchorCtr="0"/>
          <a:lstStyle>
            <a:lvl1pPr lvl="0" algn="ctr">
              <a:lnSpc>
                <a:spcPct val="100000"/>
              </a:lnSpc>
              <a:spcBef>
                <a:spcPts val="0"/>
              </a:spcBef>
              <a:spcAft>
                <a:spcPts val="0"/>
              </a:spcAft>
              <a:buSzPts val="64000"/>
              <a:buNone/>
              <a:defRPr sz="64000"/>
            </a:lvl1pPr>
            <a:lvl2pPr lvl="1" algn="ctr">
              <a:lnSpc>
                <a:spcPct val="100000"/>
              </a:lnSpc>
              <a:spcBef>
                <a:spcPts val="0"/>
              </a:spcBef>
              <a:spcAft>
                <a:spcPts val="0"/>
              </a:spcAft>
              <a:buSzPts val="64000"/>
              <a:buNone/>
              <a:defRPr sz="64000"/>
            </a:lvl2pPr>
            <a:lvl3pPr lvl="2" algn="ctr">
              <a:lnSpc>
                <a:spcPct val="100000"/>
              </a:lnSpc>
              <a:spcBef>
                <a:spcPts val="0"/>
              </a:spcBef>
              <a:spcAft>
                <a:spcPts val="0"/>
              </a:spcAft>
              <a:buSzPts val="64000"/>
              <a:buNone/>
              <a:defRPr sz="64000"/>
            </a:lvl3pPr>
            <a:lvl4pPr lvl="3" algn="ctr">
              <a:lnSpc>
                <a:spcPct val="100000"/>
              </a:lnSpc>
              <a:spcBef>
                <a:spcPts val="0"/>
              </a:spcBef>
              <a:spcAft>
                <a:spcPts val="0"/>
              </a:spcAft>
              <a:buSzPts val="64000"/>
              <a:buNone/>
              <a:defRPr sz="64000"/>
            </a:lvl4pPr>
            <a:lvl5pPr lvl="4" algn="ctr">
              <a:lnSpc>
                <a:spcPct val="100000"/>
              </a:lnSpc>
              <a:spcBef>
                <a:spcPts val="0"/>
              </a:spcBef>
              <a:spcAft>
                <a:spcPts val="0"/>
              </a:spcAft>
              <a:buSzPts val="64000"/>
              <a:buNone/>
              <a:defRPr sz="64000"/>
            </a:lvl5pPr>
            <a:lvl6pPr lvl="5" algn="ctr">
              <a:lnSpc>
                <a:spcPct val="100000"/>
              </a:lnSpc>
              <a:spcBef>
                <a:spcPts val="0"/>
              </a:spcBef>
              <a:spcAft>
                <a:spcPts val="0"/>
              </a:spcAft>
              <a:buSzPts val="64000"/>
              <a:buNone/>
              <a:defRPr sz="64000"/>
            </a:lvl6pPr>
            <a:lvl7pPr lvl="6" algn="ctr">
              <a:lnSpc>
                <a:spcPct val="100000"/>
              </a:lnSpc>
              <a:spcBef>
                <a:spcPts val="0"/>
              </a:spcBef>
              <a:spcAft>
                <a:spcPts val="0"/>
              </a:spcAft>
              <a:buSzPts val="64000"/>
              <a:buNone/>
              <a:defRPr sz="64000"/>
            </a:lvl7pPr>
            <a:lvl8pPr lvl="7" algn="ctr">
              <a:lnSpc>
                <a:spcPct val="100000"/>
              </a:lnSpc>
              <a:spcBef>
                <a:spcPts val="0"/>
              </a:spcBef>
              <a:spcAft>
                <a:spcPts val="0"/>
              </a:spcAft>
              <a:buSzPts val="64000"/>
              <a:buNone/>
              <a:defRPr sz="64000"/>
            </a:lvl8pPr>
            <a:lvl9pPr lvl="8" algn="ctr">
              <a:lnSpc>
                <a:spcPct val="100000"/>
              </a:lnSpc>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1"/>
            <a:ext cx="40899001" cy="8325000"/>
          </a:xfrm>
          <a:prstGeom prst="rect">
            <a:avLst/>
          </a:prstGeom>
          <a:noFill/>
          <a:ln>
            <a:noFill/>
          </a:ln>
        </p:spPr>
        <p:txBody>
          <a:bodyPr spcFirstLastPara="1" wrap="square" lIns="487600" tIns="487600" rIns="487600" bIns="487600" anchor="t" anchorCtr="0"/>
          <a:lstStyle>
            <a:lvl1pPr marL="457200" lvl="0" indent="-838200" algn="ctr">
              <a:lnSpc>
                <a:spcPct val="115000"/>
              </a:lnSpc>
              <a:spcBef>
                <a:spcPts val="0"/>
              </a:spcBef>
              <a:spcAft>
                <a:spcPts val="0"/>
              </a:spcAft>
              <a:buSzPts val="9600"/>
              <a:buChar char="●"/>
              <a:defRPr/>
            </a:lvl1pPr>
            <a:lvl2pPr marL="914400" lvl="1" indent="-704850" algn="ctr">
              <a:lnSpc>
                <a:spcPct val="115000"/>
              </a:lnSpc>
              <a:spcBef>
                <a:spcPts val="8500"/>
              </a:spcBef>
              <a:spcAft>
                <a:spcPts val="0"/>
              </a:spcAft>
              <a:buSzPts val="7500"/>
              <a:buChar char="○"/>
              <a:defRPr/>
            </a:lvl2pPr>
            <a:lvl3pPr marL="1371600" lvl="2" indent="-704850" algn="ctr">
              <a:lnSpc>
                <a:spcPct val="115000"/>
              </a:lnSpc>
              <a:spcBef>
                <a:spcPts val="8500"/>
              </a:spcBef>
              <a:spcAft>
                <a:spcPts val="0"/>
              </a:spcAft>
              <a:buSzPts val="7500"/>
              <a:buChar char="■"/>
              <a:defRPr/>
            </a:lvl3pPr>
            <a:lvl4pPr marL="1828800" lvl="3" indent="-704850" algn="ctr">
              <a:lnSpc>
                <a:spcPct val="115000"/>
              </a:lnSpc>
              <a:spcBef>
                <a:spcPts val="8500"/>
              </a:spcBef>
              <a:spcAft>
                <a:spcPts val="0"/>
              </a:spcAft>
              <a:buSzPts val="7500"/>
              <a:buChar char="●"/>
              <a:defRPr/>
            </a:lvl4pPr>
            <a:lvl5pPr marL="2286000" lvl="4" indent="-704850" algn="ctr">
              <a:lnSpc>
                <a:spcPct val="115000"/>
              </a:lnSpc>
              <a:spcBef>
                <a:spcPts val="8500"/>
              </a:spcBef>
              <a:spcAft>
                <a:spcPts val="0"/>
              </a:spcAft>
              <a:buSzPts val="7500"/>
              <a:buChar char="○"/>
              <a:defRPr/>
            </a:lvl5pPr>
            <a:lvl6pPr marL="2743200" lvl="5" indent="-704850" algn="ctr">
              <a:lnSpc>
                <a:spcPct val="115000"/>
              </a:lnSpc>
              <a:spcBef>
                <a:spcPts val="8500"/>
              </a:spcBef>
              <a:spcAft>
                <a:spcPts val="0"/>
              </a:spcAft>
              <a:buSzPts val="7500"/>
              <a:buChar char="■"/>
              <a:defRPr/>
            </a:lvl6pPr>
            <a:lvl7pPr marL="3200400" lvl="6" indent="-704850" algn="ctr">
              <a:lnSpc>
                <a:spcPct val="115000"/>
              </a:lnSpc>
              <a:spcBef>
                <a:spcPts val="8500"/>
              </a:spcBef>
              <a:spcAft>
                <a:spcPts val="0"/>
              </a:spcAft>
              <a:buSzPts val="7500"/>
              <a:buChar char="●"/>
              <a:defRPr/>
            </a:lvl7pPr>
            <a:lvl8pPr marL="3657600" lvl="7" indent="-704850" algn="ctr">
              <a:lnSpc>
                <a:spcPct val="115000"/>
              </a:lnSpc>
              <a:spcBef>
                <a:spcPts val="8500"/>
              </a:spcBef>
              <a:spcAft>
                <a:spcPts val="0"/>
              </a:spcAft>
              <a:buSzPts val="7500"/>
              <a:buChar char="○"/>
              <a:defRPr/>
            </a:lvl8pPr>
            <a:lvl9pPr marL="4114800" lvl="8" indent="-704850" algn="ctr">
              <a:lnSpc>
                <a:spcPct val="115000"/>
              </a:lnSpc>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1"/>
            <a:ext cx="40899001" cy="5387400"/>
          </a:xfrm>
          <a:prstGeom prst="rect">
            <a:avLst/>
          </a:prstGeom>
          <a:noFill/>
          <a:ln>
            <a:noFill/>
          </a:ln>
        </p:spPr>
        <p:txBody>
          <a:bodyPr spcFirstLastPara="1" wrap="square" lIns="487600" tIns="487600" rIns="487600" bIns="487600" anchor="ctr" anchorCtr="0"/>
          <a:lstStyle>
            <a:lvl1pPr lvl="0" algn="ctr">
              <a:lnSpc>
                <a:spcPct val="100000"/>
              </a:lnSpc>
              <a:spcBef>
                <a:spcPts val="0"/>
              </a:spcBef>
              <a:spcAft>
                <a:spcPts val="0"/>
              </a:spcAft>
              <a:buSzPts val="19200"/>
              <a:buNone/>
              <a:defRPr sz="19200"/>
            </a:lvl1pPr>
            <a:lvl2pPr lvl="1" algn="ctr">
              <a:lnSpc>
                <a:spcPct val="100000"/>
              </a:lnSpc>
              <a:spcBef>
                <a:spcPts val="0"/>
              </a:spcBef>
              <a:spcAft>
                <a:spcPts val="0"/>
              </a:spcAft>
              <a:buSzPts val="19200"/>
              <a:buNone/>
              <a:defRPr sz="19200"/>
            </a:lvl2pPr>
            <a:lvl3pPr lvl="2" algn="ctr">
              <a:lnSpc>
                <a:spcPct val="100000"/>
              </a:lnSpc>
              <a:spcBef>
                <a:spcPts val="0"/>
              </a:spcBef>
              <a:spcAft>
                <a:spcPts val="0"/>
              </a:spcAft>
              <a:buSzPts val="19200"/>
              <a:buNone/>
              <a:defRPr sz="19200"/>
            </a:lvl3pPr>
            <a:lvl4pPr lvl="3" algn="ctr">
              <a:lnSpc>
                <a:spcPct val="100000"/>
              </a:lnSpc>
              <a:spcBef>
                <a:spcPts val="0"/>
              </a:spcBef>
              <a:spcAft>
                <a:spcPts val="0"/>
              </a:spcAft>
              <a:buSzPts val="19200"/>
              <a:buNone/>
              <a:defRPr sz="19200"/>
            </a:lvl4pPr>
            <a:lvl5pPr lvl="4" algn="ctr">
              <a:lnSpc>
                <a:spcPct val="100000"/>
              </a:lnSpc>
              <a:spcBef>
                <a:spcPts val="0"/>
              </a:spcBef>
              <a:spcAft>
                <a:spcPts val="0"/>
              </a:spcAft>
              <a:buSzPts val="19200"/>
              <a:buNone/>
              <a:defRPr sz="19200"/>
            </a:lvl5pPr>
            <a:lvl6pPr lvl="5" algn="ctr">
              <a:lnSpc>
                <a:spcPct val="100000"/>
              </a:lnSpc>
              <a:spcBef>
                <a:spcPts val="0"/>
              </a:spcBef>
              <a:spcAft>
                <a:spcPts val="0"/>
              </a:spcAft>
              <a:buSzPts val="19200"/>
              <a:buNone/>
              <a:defRPr sz="19200"/>
            </a:lvl6pPr>
            <a:lvl7pPr lvl="6" algn="ctr">
              <a:lnSpc>
                <a:spcPct val="100000"/>
              </a:lnSpc>
              <a:spcBef>
                <a:spcPts val="0"/>
              </a:spcBef>
              <a:spcAft>
                <a:spcPts val="0"/>
              </a:spcAft>
              <a:buSzPts val="19200"/>
              <a:buNone/>
              <a:defRPr sz="19200"/>
            </a:lvl7pPr>
            <a:lvl8pPr lvl="7" algn="ctr">
              <a:lnSpc>
                <a:spcPct val="100000"/>
              </a:lnSpc>
              <a:spcBef>
                <a:spcPts val="0"/>
              </a:spcBef>
              <a:spcAft>
                <a:spcPts val="0"/>
              </a:spcAft>
              <a:buSzPts val="19200"/>
              <a:buNone/>
              <a:defRPr sz="19200"/>
            </a:lvl8pPr>
            <a:lvl9pPr lvl="8" algn="ctr">
              <a:lnSpc>
                <a:spcPct val="100000"/>
              </a:lnSpc>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lstStyle>
            <a:lvl1pPr lvl="0" algn="l">
              <a:lnSpc>
                <a:spcPct val="100000"/>
              </a:lnSpc>
              <a:spcBef>
                <a:spcPts val="0"/>
              </a:spcBef>
              <a:spcAft>
                <a:spcPts val="0"/>
              </a:spcAft>
              <a:buSzPts val="14900"/>
              <a:buNone/>
              <a:defRPr/>
            </a:lvl1pPr>
            <a:lvl2pPr lvl="1" algn="l">
              <a:lnSpc>
                <a:spcPct val="100000"/>
              </a:lnSpc>
              <a:spcBef>
                <a:spcPts val="0"/>
              </a:spcBef>
              <a:spcAft>
                <a:spcPts val="0"/>
              </a:spcAft>
              <a:buSzPts val="14900"/>
              <a:buNone/>
              <a:defRPr/>
            </a:lvl2pPr>
            <a:lvl3pPr lvl="2" algn="l">
              <a:lnSpc>
                <a:spcPct val="100000"/>
              </a:lnSpc>
              <a:spcBef>
                <a:spcPts val="0"/>
              </a:spcBef>
              <a:spcAft>
                <a:spcPts val="0"/>
              </a:spcAft>
              <a:buSzPts val="14900"/>
              <a:buNone/>
              <a:defRPr/>
            </a:lvl3pPr>
            <a:lvl4pPr lvl="3" algn="l">
              <a:lnSpc>
                <a:spcPct val="100000"/>
              </a:lnSpc>
              <a:spcBef>
                <a:spcPts val="0"/>
              </a:spcBef>
              <a:spcAft>
                <a:spcPts val="0"/>
              </a:spcAft>
              <a:buSzPts val="14900"/>
              <a:buNone/>
              <a:defRPr/>
            </a:lvl4pPr>
            <a:lvl5pPr lvl="4" algn="l">
              <a:lnSpc>
                <a:spcPct val="100000"/>
              </a:lnSpc>
              <a:spcBef>
                <a:spcPts val="0"/>
              </a:spcBef>
              <a:spcAft>
                <a:spcPts val="0"/>
              </a:spcAft>
              <a:buSzPts val="14900"/>
              <a:buNone/>
              <a:defRPr/>
            </a:lvl5pPr>
            <a:lvl6pPr lvl="5" algn="l">
              <a:lnSpc>
                <a:spcPct val="100000"/>
              </a:lnSpc>
              <a:spcBef>
                <a:spcPts val="0"/>
              </a:spcBef>
              <a:spcAft>
                <a:spcPts val="0"/>
              </a:spcAft>
              <a:buSzPts val="14900"/>
              <a:buNone/>
              <a:defRPr/>
            </a:lvl6pPr>
            <a:lvl7pPr lvl="6" algn="l">
              <a:lnSpc>
                <a:spcPct val="100000"/>
              </a:lnSpc>
              <a:spcBef>
                <a:spcPts val="0"/>
              </a:spcBef>
              <a:spcAft>
                <a:spcPts val="0"/>
              </a:spcAft>
              <a:buSzPts val="14900"/>
              <a:buNone/>
              <a:defRPr/>
            </a:lvl7pPr>
            <a:lvl8pPr lvl="7" algn="l">
              <a:lnSpc>
                <a:spcPct val="100000"/>
              </a:lnSpc>
              <a:spcBef>
                <a:spcPts val="0"/>
              </a:spcBef>
              <a:spcAft>
                <a:spcPts val="0"/>
              </a:spcAft>
              <a:buSzPts val="14900"/>
              <a:buNone/>
              <a:defRPr/>
            </a:lvl8pPr>
            <a:lvl9pPr lvl="8" algn="l">
              <a:lnSpc>
                <a:spcPct val="100000"/>
              </a:lnSpc>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496160" y="7375840"/>
            <a:ext cx="40899001" cy="21864900"/>
          </a:xfrm>
          <a:prstGeom prst="rect">
            <a:avLst/>
          </a:prstGeom>
          <a:noFill/>
          <a:ln>
            <a:noFill/>
          </a:ln>
        </p:spPr>
        <p:txBody>
          <a:bodyPr spcFirstLastPara="1" wrap="square" lIns="487600" tIns="487600" rIns="487600" bIns="487600" anchor="t" anchorCtr="0"/>
          <a:lstStyle>
            <a:lvl1pPr marL="457200" lvl="0" indent="-838200" algn="l">
              <a:lnSpc>
                <a:spcPct val="115000"/>
              </a:lnSpc>
              <a:spcBef>
                <a:spcPts val="0"/>
              </a:spcBef>
              <a:spcAft>
                <a:spcPts val="0"/>
              </a:spcAft>
              <a:buSzPts val="9600"/>
              <a:buChar char="●"/>
              <a:defRPr/>
            </a:lvl1pPr>
            <a:lvl2pPr marL="914400" lvl="1" indent="-704850" algn="l">
              <a:lnSpc>
                <a:spcPct val="115000"/>
              </a:lnSpc>
              <a:spcBef>
                <a:spcPts val="8500"/>
              </a:spcBef>
              <a:spcAft>
                <a:spcPts val="0"/>
              </a:spcAft>
              <a:buSzPts val="7500"/>
              <a:buChar char="○"/>
              <a:defRPr/>
            </a:lvl2pPr>
            <a:lvl3pPr marL="1371600" lvl="2" indent="-704850" algn="l">
              <a:lnSpc>
                <a:spcPct val="115000"/>
              </a:lnSpc>
              <a:spcBef>
                <a:spcPts val="8500"/>
              </a:spcBef>
              <a:spcAft>
                <a:spcPts val="0"/>
              </a:spcAft>
              <a:buSzPts val="7500"/>
              <a:buChar char="■"/>
              <a:defRPr/>
            </a:lvl3pPr>
            <a:lvl4pPr marL="1828800" lvl="3" indent="-704850" algn="l">
              <a:lnSpc>
                <a:spcPct val="115000"/>
              </a:lnSpc>
              <a:spcBef>
                <a:spcPts val="8500"/>
              </a:spcBef>
              <a:spcAft>
                <a:spcPts val="0"/>
              </a:spcAft>
              <a:buSzPts val="7500"/>
              <a:buChar char="●"/>
              <a:defRPr/>
            </a:lvl4pPr>
            <a:lvl5pPr marL="2286000" lvl="4" indent="-704850" algn="l">
              <a:lnSpc>
                <a:spcPct val="115000"/>
              </a:lnSpc>
              <a:spcBef>
                <a:spcPts val="8500"/>
              </a:spcBef>
              <a:spcAft>
                <a:spcPts val="0"/>
              </a:spcAft>
              <a:buSzPts val="7500"/>
              <a:buChar char="○"/>
              <a:defRPr/>
            </a:lvl5pPr>
            <a:lvl6pPr marL="2743200" lvl="5" indent="-704850" algn="l">
              <a:lnSpc>
                <a:spcPct val="115000"/>
              </a:lnSpc>
              <a:spcBef>
                <a:spcPts val="8500"/>
              </a:spcBef>
              <a:spcAft>
                <a:spcPts val="0"/>
              </a:spcAft>
              <a:buSzPts val="7500"/>
              <a:buChar char="■"/>
              <a:defRPr/>
            </a:lvl6pPr>
            <a:lvl7pPr marL="3200400" lvl="6" indent="-704850" algn="l">
              <a:lnSpc>
                <a:spcPct val="115000"/>
              </a:lnSpc>
              <a:spcBef>
                <a:spcPts val="8500"/>
              </a:spcBef>
              <a:spcAft>
                <a:spcPts val="0"/>
              </a:spcAft>
              <a:buSzPts val="7500"/>
              <a:buChar char="●"/>
              <a:defRPr/>
            </a:lvl7pPr>
            <a:lvl8pPr marL="3657600" lvl="7" indent="-704850" algn="l">
              <a:lnSpc>
                <a:spcPct val="115000"/>
              </a:lnSpc>
              <a:spcBef>
                <a:spcPts val="8500"/>
              </a:spcBef>
              <a:spcAft>
                <a:spcPts val="0"/>
              </a:spcAft>
              <a:buSzPts val="7500"/>
              <a:buChar char="○"/>
              <a:defRPr/>
            </a:lvl8pPr>
            <a:lvl9pPr marL="4114800" lvl="8" indent="-704850" algn="l">
              <a:lnSpc>
                <a:spcPct val="115000"/>
              </a:lnSpc>
              <a:spcBef>
                <a:spcPts val="8500"/>
              </a:spcBef>
              <a:spcAft>
                <a:spcPts val="8500"/>
              </a:spcAft>
              <a:buSzPts val="7500"/>
              <a:buChar char="■"/>
              <a:defRPr/>
            </a:lvl9pPr>
          </a:lstStyle>
          <a:p>
            <a:endParaRPr/>
          </a:p>
        </p:txBody>
      </p:sp>
      <p:sp>
        <p:nvSpPr>
          <p:cNvPr id="19" name="Google Shape;19;p4"/>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lstStyle>
            <a:lvl1pPr lvl="0" algn="l">
              <a:lnSpc>
                <a:spcPct val="100000"/>
              </a:lnSpc>
              <a:spcBef>
                <a:spcPts val="0"/>
              </a:spcBef>
              <a:spcAft>
                <a:spcPts val="0"/>
              </a:spcAft>
              <a:buSzPts val="14900"/>
              <a:buNone/>
              <a:defRPr/>
            </a:lvl1pPr>
            <a:lvl2pPr lvl="1" algn="l">
              <a:lnSpc>
                <a:spcPct val="100000"/>
              </a:lnSpc>
              <a:spcBef>
                <a:spcPts val="0"/>
              </a:spcBef>
              <a:spcAft>
                <a:spcPts val="0"/>
              </a:spcAft>
              <a:buSzPts val="14900"/>
              <a:buNone/>
              <a:defRPr/>
            </a:lvl2pPr>
            <a:lvl3pPr lvl="2" algn="l">
              <a:lnSpc>
                <a:spcPct val="100000"/>
              </a:lnSpc>
              <a:spcBef>
                <a:spcPts val="0"/>
              </a:spcBef>
              <a:spcAft>
                <a:spcPts val="0"/>
              </a:spcAft>
              <a:buSzPts val="14900"/>
              <a:buNone/>
              <a:defRPr/>
            </a:lvl3pPr>
            <a:lvl4pPr lvl="3" algn="l">
              <a:lnSpc>
                <a:spcPct val="100000"/>
              </a:lnSpc>
              <a:spcBef>
                <a:spcPts val="0"/>
              </a:spcBef>
              <a:spcAft>
                <a:spcPts val="0"/>
              </a:spcAft>
              <a:buSzPts val="14900"/>
              <a:buNone/>
              <a:defRPr/>
            </a:lvl4pPr>
            <a:lvl5pPr lvl="4" algn="l">
              <a:lnSpc>
                <a:spcPct val="100000"/>
              </a:lnSpc>
              <a:spcBef>
                <a:spcPts val="0"/>
              </a:spcBef>
              <a:spcAft>
                <a:spcPts val="0"/>
              </a:spcAft>
              <a:buSzPts val="14900"/>
              <a:buNone/>
              <a:defRPr/>
            </a:lvl5pPr>
            <a:lvl6pPr lvl="5" algn="l">
              <a:lnSpc>
                <a:spcPct val="100000"/>
              </a:lnSpc>
              <a:spcBef>
                <a:spcPts val="0"/>
              </a:spcBef>
              <a:spcAft>
                <a:spcPts val="0"/>
              </a:spcAft>
              <a:buSzPts val="14900"/>
              <a:buNone/>
              <a:defRPr/>
            </a:lvl6pPr>
            <a:lvl7pPr lvl="6" algn="l">
              <a:lnSpc>
                <a:spcPct val="100000"/>
              </a:lnSpc>
              <a:spcBef>
                <a:spcPts val="0"/>
              </a:spcBef>
              <a:spcAft>
                <a:spcPts val="0"/>
              </a:spcAft>
              <a:buSzPts val="14900"/>
              <a:buNone/>
              <a:defRPr/>
            </a:lvl7pPr>
            <a:lvl8pPr lvl="7" algn="l">
              <a:lnSpc>
                <a:spcPct val="100000"/>
              </a:lnSpc>
              <a:spcBef>
                <a:spcPts val="0"/>
              </a:spcBef>
              <a:spcAft>
                <a:spcPts val="0"/>
              </a:spcAft>
              <a:buSzPts val="14900"/>
              <a:buNone/>
              <a:defRPr/>
            </a:lvl8pPr>
            <a:lvl9pPr lvl="8" algn="l">
              <a:lnSpc>
                <a:spcPct val="100000"/>
              </a:lnSpc>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399" cy="21864900"/>
          </a:xfrm>
          <a:prstGeom prst="rect">
            <a:avLst/>
          </a:prstGeom>
          <a:noFill/>
          <a:ln>
            <a:noFill/>
          </a:ln>
        </p:spPr>
        <p:txBody>
          <a:bodyPr spcFirstLastPara="1" wrap="square" lIns="487600" tIns="487600" rIns="487600" bIns="487600" anchor="t" anchorCtr="0"/>
          <a:lstStyle>
            <a:lvl1pPr marL="457200" lvl="0" indent="-704850" algn="l">
              <a:lnSpc>
                <a:spcPct val="115000"/>
              </a:lnSpc>
              <a:spcBef>
                <a:spcPts val="0"/>
              </a:spcBef>
              <a:spcAft>
                <a:spcPts val="0"/>
              </a:spcAft>
              <a:buSzPts val="7500"/>
              <a:buChar char="●"/>
              <a:defRPr sz="7500"/>
            </a:lvl1pPr>
            <a:lvl2pPr marL="914400" lvl="1" indent="-635000" algn="l">
              <a:lnSpc>
                <a:spcPct val="115000"/>
              </a:lnSpc>
              <a:spcBef>
                <a:spcPts val="8500"/>
              </a:spcBef>
              <a:spcAft>
                <a:spcPts val="0"/>
              </a:spcAft>
              <a:buSzPts val="6400"/>
              <a:buChar char="○"/>
              <a:defRPr sz="6400"/>
            </a:lvl2pPr>
            <a:lvl3pPr marL="1371600" lvl="2" indent="-635000" algn="l">
              <a:lnSpc>
                <a:spcPct val="115000"/>
              </a:lnSpc>
              <a:spcBef>
                <a:spcPts val="8500"/>
              </a:spcBef>
              <a:spcAft>
                <a:spcPts val="0"/>
              </a:spcAft>
              <a:buSzPts val="6400"/>
              <a:buChar char="■"/>
              <a:defRPr sz="6400"/>
            </a:lvl3pPr>
            <a:lvl4pPr marL="1828800" lvl="3" indent="-635000" algn="l">
              <a:lnSpc>
                <a:spcPct val="115000"/>
              </a:lnSpc>
              <a:spcBef>
                <a:spcPts val="8500"/>
              </a:spcBef>
              <a:spcAft>
                <a:spcPts val="0"/>
              </a:spcAft>
              <a:buSzPts val="6400"/>
              <a:buChar char="●"/>
              <a:defRPr sz="6400"/>
            </a:lvl4pPr>
            <a:lvl5pPr marL="2286000" lvl="4" indent="-635000" algn="l">
              <a:lnSpc>
                <a:spcPct val="115000"/>
              </a:lnSpc>
              <a:spcBef>
                <a:spcPts val="8500"/>
              </a:spcBef>
              <a:spcAft>
                <a:spcPts val="0"/>
              </a:spcAft>
              <a:buSzPts val="6400"/>
              <a:buChar char="○"/>
              <a:defRPr sz="6400"/>
            </a:lvl5pPr>
            <a:lvl6pPr marL="2743200" lvl="5" indent="-635000" algn="l">
              <a:lnSpc>
                <a:spcPct val="115000"/>
              </a:lnSpc>
              <a:spcBef>
                <a:spcPts val="8500"/>
              </a:spcBef>
              <a:spcAft>
                <a:spcPts val="0"/>
              </a:spcAft>
              <a:buSzPts val="6400"/>
              <a:buChar char="■"/>
              <a:defRPr sz="6400"/>
            </a:lvl6pPr>
            <a:lvl7pPr marL="3200400" lvl="6" indent="-635000" algn="l">
              <a:lnSpc>
                <a:spcPct val="115000"/>
              </a:lnSpc>
              <a:spcBef>
                <a:spcPts val="8500"/>
              </a:spcBef>
              <a:spcAft>
                <a:spcPts val="0"/>
              </a:spcAft>
              <a:buSzPts val="6400"/>
              <a:buChar char="●"/>
              <a:defRPr sz="6400"/>
            </a:lvl7pPr>
            <a:lvl8pPr marL="3657600" lvl="7" indent="-635000" algn="l">
              <a:lnSpc>
                <a:spcPct val="115000"/>
              </a:lnSpc>
              <a:spcBef>
                <a:spcPts val="8500"/>
              </a:spcBef>
              <a:spcAft>
                <a:spcPts val="0"/>
              </a:spcAft>
              <a:buSzPts val="6400"/>
              <a:buChar char="○"/>
              <a:defRPr sz="6400"/>
            </a:lvl8pPr>
            <a:lvl9pPr marL="4114800" lvl="8" indent="-635000" algn="l">
              <a:lnSpc>
                <a:spcPct val="115000"/>
              </a:lnSpc>
              <a:spcBef>
                <a:spcPts val="8500"/>
              </a:spcBef>
              <a:spcAft>
                <a:spcPts val="8500"/>
              </a:spcAft>
              <a:buSzPts val="6400"/>
              <a:buChar char="■"/>
              <a:defRPr sz="6400"/>
            </a:lvl9pPr>
          </a:lstStyle>
          <a:p>
            <a:endParaRPr/>
          </a:p>
        </p:txBody>
      </p:sp>
      <p:sp>
        <p:nvSpPr>
          <p:cNvPr id="23" name="Google Shape;23;p5"/>
          <p:cNvSpPr txBox="1">
            <a:spLocks noGrp="1"/>
          </p:cNvSpPr>
          <p:nvPr>
            <p:ph type="body" idx="2"/>
          </p:nvPr>
        </p:nvSpPr>
        <p:spPr>
          <a:xfrm>
            <a:off x="23195520" y="7375840"/>
            <a:ext cx="19199399" cy="21864900"/>
          </a:xfrm>
          <a:prstGeom prst="rect">
            <a:avLst/>
          </a:prstGeom>
          <a:noFill/>
          <a:ln>
            <a:noFill/>
          </a:ln>
        </p:spPr>
        <p:txBody>
          <a:bodyPr spcFirstLastPara="1" wrap="square" lIns="487600" tIns="487600" rIns="487600" bIns="487600" anchor="t" anchorCtr="0"/>
          <a:lstStyle>
            <a:lvl1pPr marL="457200" lvl="0" indent="-704850" algn="l">
              <a:lnSpc>
                <a:spcPct val="115000"/>
              </a:lnSpc>
              <a:spcBef>
                <a:spcPts val="0"/>
              </a:spcBef>
              <a:spcAft>
                <a:spcPts val="0"/>
              </a:spcAft>
              <a:buSzPts val="7500"/>
              <a:buChar char="●"/>
              <a:defRPr sz="7500"/>
            </a:lvl1pPr>
            <a:lvl2pPr marL="914400" lvl="1" indent="-635000" algn="l">
              <a:lnSpc>
                <a:spcPct val="115000"/>
              </a:lnSpc>
              <a:spcBef>
                <a:spcPts val="8500"/>
              </a:spcBef>
              <a:spcAft>
                <a:spcPts val="0"/>
              </a:spcAft>
              <a:buSzPts val="6400"/>
              <a:buChar char="○"/>
              <a:defRPr sz="6400"/>
            </a:lvl2pPr>
            <a:lvl3pPr marL="1371600" lvl="2" indent="-635000" algn="l">
              <a:lnSpc>
                <a:spcPct val="115000"/>
              </a:lnSpc>
              <a:spcBef>
                <a:spcPts val="8500"/>
              </a:spcBef>
              <a:spcAft>
                <a:spcPts val="0"/>
              </a:spcAft>
              <a:buSzPts val="6400"/>
              <a:buChar char="■"/>
              <a:defRPr sz="6400"/>
            </a:lvl3pPr>
            <a:lvl4pPr marL="1828800" lvl="3" indent="-635000" algn="l">
              <a:lnSpc>
                <a:spcPct val="115000"/>
              </a:lnSpc>
              <a:spcBef>
                <a:spcPts val="8500"/>
              </a:spcBef>
              <a:spcAft>
                <a:spcPts val="0"/>
              </a:spcAft>
              <a:buSzPts val="6400"/>
              <a:buChar char="●"/>
              <a:defRPr sz="6400"/>
            </a:lvl4pPr>
            <a:lvl5pPr marL="2286000" lvl="4" indent="-635000" algn="l">
              <a:lnSpc>
                <a:spcPct val="115000"/>
              </a:lnSpc>
              <a:spcBef>
                <a:spcPts val="8500"/>
              </a:spcBef>
              <a:spcAft>
                <a:spcPts val="0"/>
              </a:spcAft>
              <a:buSzPts val="6400"/>
              <a:buChar char="○"/>
              <a:defRPr sz="6400"/>
            </a:lvl5pPr>
            <a:lvl6pPr marL="2743200" lvl="5" indent="-635000" algn="l">
              <a:lnSpc>
                <a:spcPct val="115000"/>
              </a:lnSpc>
              <a:spcBef>
                <a:spcPts val="8500"/>
              </a:spcBef>
              <a:spcAft>
                <a:spcPts val="0"/>
              </a:spcAft>
              <a:buSzPts val="6400"/>
              <a:buChar char="■"/>
              <a:defRPr sz="6400"/>
            </a:lvl6pPr>
            <a:lvl7pPr marL="3200400" lvl="6" indent="-635000" algn="l">
              <a:lnSpc>
                <a:spcPct val="115000"/>
              </a:lnSpc>
              <a:spcBef>
                <a:spcPts val="8500"/>
              </a:spcBef>
              <a:spcAft>
                <a:spcPts val="0"/>
              </a:spcAft>
              <a:buSzPts val="6400"/>
              <a:buChar char="●"/>
              <a:defRPr sz="6400"/>
            </a:lvl7pPr>
            <a:lvl8pPr marL="3657600" lvl="7" indent="-635000" algn="l">
              <a:lnSpc>
                <a:spcPct val="115000"/>
              </a:lnSpc>
              <a:spcBef>
                <a:spcPts val="8500"/>
              </a:spcBef>
              <a:spcAft>
                <a:spcPts val="0"/>
              </a:spcAft>
              <a:buSzPts val="6400"/>
              <a:buChar char="○"/>
              <a:defRPr sz="6400"/>
            </a:lvl8pPr>
            <a:lvl9pPr marL="4114800" lvl="8" indent="-635000" algn="l">
              <a:lnSpc>
                <a:spcPct val="115000"/>
              </a:lnSpc>
              <a:spcBef>
                <a:spcPts val="8500"/>
              </a:spcBef>
              <a:spcAft>
                <a:spcPts val="8500"/>
              </a:spcAft>
              <a:buSzPts val="6400"/>
              <a:buChar char="■"/>
              <a:defRPr sz="6400"/>
            </a:lvl9pPr>
          </a:lstStyle>
          <a:p>
            <a:endParaRPr/>
          </a:p>
        </p:txBody>
      </p:sp>
      <p:sp>
        <p:nvSpPr>
          <p:cNvPr id="24" name="Google Shape;24;p5"/>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lstStyle>
            <a:lvl1pPr lvl="0" algn="l">
              <a:lnSpc>
                <a:spcPct val="100000"/>
              </a:lnSpc>
              <a:spcBef>
                <a:spcPts val="0"/>
              </a:spcBef>
              <a:spcAft>
                <a:spcPts val="0"/>
              </a:spcAft>
              <a:buSzPts val="14900"/>
              <a:buNone/>
              <a:defRPr/>
            </a:lvl1pPr>
            <a:lvl2pPr lvl="1" algn="l">
              <a:lnSpc>
                <a:spcPct val="100000"/>
              </a:lnSpc>
              <a:spcBef>
                <a:spcPts val="0"/>
              </a:spcBef>
              <a:spcAft>
                <a:spcPts val="0"/>
              </a:spcAft>
              <a:buSzPts val="14900"/>
              <a:buNone/>
              <a:defRPr/>
            </a:lvl2pPr>
            <a:lvl3pPr lvl="2" algn="l">
              <a:lnSpc>
                <a:spcPct val="100000"/>
              </a:lnSpc>
              <a:spcBef>
                <a:spcPts val="0"/>
              </a:spcBef>
              <a:spcAft>
                <a:spcPts val="0"/>
              </a:spcAft>
              <a:buSzPts val="14900"/>
              <a:buNone/>
              <a:defRPr/>
            </a:lvl3pPr>
            <a:lvl4pPr lvl="3" algn="l">
              <a:lnSpc>
                <a:spcPct val="100000"/>
              </a:lnSpc>
              <a:spcBef>
                <a:spcPts val="0"/>
              </a:spcBef>
              <a:spcAft>
                <a:spcPts val="0"/>
              </a:spcAft>
              <a:buSzPts val="14900"/>
              <a:buNone/>
              <a:defRPr/>
            </a:lvl4pPr>
            <a:lvl5pPr lvl="4" algn="l">
              <a:lnSpc>
                <a:spcPct val="100000"/>
              </a:lnSpc>
              <a:spcBef>
                <a:spcPts val="0"/>
              </a:spcBef>
              <a:spcAft>
                <a:spcPts val="0"/>
              </a:spcAft>
              <a:buSzPts val="14900"/>
              <a:buNone/>
              <a:defRPr/>
            </a:lvl5pPr>
            <a:lvl6pPr lvl="5" algn="l">
              <a:lnSpc>
                <a:spcPct val="100000"/>
              </a:lnSpc>
              <a:spcBef>
                <a:spcPts val="0"/>
              </a:spcBef>
              <a:spcAft>
                <a:spcPts val="0"/>
              </a:spcAft>
              <a:buSzPts val="14900"/>
              <a:buNone/>
              <a:defRPr/>
            </a:lvl6pPr>
            <a:lvl7pPr lvl="6" algn="l">
              <a:lnSpc>
                <a:spcPct val="100000"/>
              </a:lnSpc>
              <a:spcBef>
                <a:spcPts val="0"/>
              </a:spcBef>
              <a:spcAft>
                <a:spcPts val="0"/>
              </a:spcAft>
              <a:buSzPts val="14900"/>
              <a:buNone/>
              <a:defRPr/>
            </a:lvl7pPr>
            <a:lvl8pPr lvl="7" algn="l">
              <a:lnSpc>
                <a:spcPct val="100000"/>
              </a:lnSpc>
              <a:spcBef>
                <a:spcPts val="0"/>
              </a:spcBef>
              <a:spcAft>
                <a:spcPts val="0"/>
              </a:spcAft>
              <a:buSzPts val="14900"/>
              <a:buNone/>
              <a:defRPr/>
            </a:lvl8pPr>
            <a:lvl9pPr lvl="8" algn="l">
              <a:lnSpc>
                <a:spcPct val="100000"/>
              </a:lnSpc>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1" cy="4836600"/>
          </a:xfrm>
          <a:prstGeom prst="rect">
            <a:avLst/>
          </a:prstGeom>
          <a:noFill/>
          <a:ln>
            <a:noFill/>
          </a:ln>
        </p:spPr>
        <p:txBody>
          <a:bodyPr spcFirstLastPara="1" wrap="square" lIns="487600" tIns="487600" rIns="487600" bIns="487600" anchor="b" anchorCtr="0"/>
          <a:lstStyle>
            <a:lvl1pPr lvl="0" algn="l">
              <a:lnSpc>
                <a:spcPct val="100000"/>
              </a:lnSpc>
              <a:spcBef>
                <a:spcPts val="0"/>
              </a:spcBef>
              <a:spcAft>
                <a:spcPts val="0"/>
              </a:spcAft>
              <a:buSzPts val="12800"/>
              <a:buNone/>
              <a:defRPr sz="12800"/>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1" cy="20348100"/>
          </a:xfrm>
          <a:prstGeom prst="rect">
            <a:avLst/>
          </a:prstGeom>
          <a:noFill/>
          <a:ln>
            <a:noFill/>
          </a:ln>
        </p:spPr>
        <p:txBody>
          <a:bodyPr spcFirstLastPara="1" wrap="square" lIns="487600" tIns="487600" rIns="487600" bIns="487600" anchor="t" anchorCtr="0"/>
          <a:lstStyle>
            <a:lvl1pPr marL="457200" lvl="0" indent="-635000" algn="l">
              <a:lnSpc>
                <a:spcPct val="115000"/>
              </a:lnSpc>
              <a:spcBef>
                <a:spcPts val="0"/>
              </a:spcBef>
              <a:spcAft>
                <a:spcPts val="0"/>
              </a:spcAft>
              <a:buSzPts val="6400"/>
              <a:buChar char="●"/>
              <a:defRPr sz="6400"/>
            </a:lvl1pPr>
            <a:lvl2pPr marL="914400" lvl="1" indent="-635000" algn="l">
              <a:lnSpc>
                <a:spcPct val="115000"/>
              </a:lnSpc>
              <a:spcBef>
                <a:spcPts val="8500"/>
              </a:spcBef>
              <a:spcAft>
                <a:spcPts val="0"/>
              </a:spcAft>
              <a:buSzPts val="6400"/>
              <a:buChar char="○"/>
              <a:defRPr sz="6400"/>
            </a:lvl2pPr>
            <a:lvl3pPr marL="1371600" lvl="2" indent="-635000" algn="l">
              <a:lnSpc>
                <a:spcPct val="115000"/>
              </a:lnSpc>
              <a:spcBef>
                <a:spcPts val="8500"/>
              </a:spcBef>
              <a:spcAft>
                <a:spcPts val="0"/>
              </a:spcAft>
              <a:buSzPts val="6400"/>
              <a:buChar char="■"/>
              <a:defRPr sz="6400"/>
            </a:lvl3pPr>
            <a:lvl4pPr marL="1828800" lvl="3" indent="-635000" algn="l">
              <a:lnSpc>
                <a:spcPct val="115000"/>
              </a:lnSpc>
              <a:spcBef>
                <a:spcPts val="8500"/>
              </a:spcBef>
              <a:spcAft>
                <a:spcPts val="0"/>
              </a:spcAft>
              <a:buSzPts val="6400"/>
              <a:buChar char="●"/>
              <a:defRPr sz="6400"/>
            </a:lvl4pPr>
            <a:lvl5pPr marL="2286000" lvl="4" indent="-635000" algn="l">
              <a:lnSpc>
                <a:spcPct val="115000"/>
              </a:lnSpc>
              <a:spcBef>
                <a:spcPts val="8500"/>
              </a:spcBef>
              <a:spcAft>
                <a:spcPts val="0"/>
              </a:spcAft>
              <a:buSzPts val="6400"/>
              <a:buChar char="○"/>
              <a:defRPr sz="6400"/>
            </a:lvl5pPr>
            <a:lvl6pPr marL="2743200" lvl="5" indent="-635000" algn="l">
              <a:lnSpc>
                <a:spcPct val="115000"/>
              </a:lnSpc>
              <a:spcBef>
                <a:spcPts val="8500"/>
              </a:spcBef>
              <a:spcAft>
                <a:spcPts val="0"/>
              </a:spcAft>
              <a:buSzPts val="6400"/>
              <a:buChar char="■"/>
              <a:defRPr sz="6400"/>
            </a:lvl6pPr>
            <a:lvl7pPr marL="3200400" lvl="6" indent="-635000" algn="l">
              <a:lnSpc>
                <a:spcPct val="115000"/>
              </a:lnSpc>
              <a:spcBef>
                <a:spcPts val="8500"/>
              </a:spcBef>
              <a:spcAft>
                <a:spcPts val="0"/>
              </a:spcAft>
              <a:buSzPts val="6400"/>
              <a:buChar char="●"/>
              <a:defRPr sz="6400"/>
            </a:lvl7pPr>
            <a:lvl8pPr marL="3657600" lvl="7" indent="-635000" algn="l">
              <a:lnSpc>
                <a:spcPct val="115000"/>
              </a:lnSpc>
              <a:spcBef>
                <a:spcPts val="8500"/>
              </a:spcBef>
              <a:spcAft>
                <a:spcPts val="0"/>
              </a:spcAft>
              <a:buSzPts val="6400"/>
              <a:buChar char="○"/>
              <a:defRPr sz="6400"/>
            </a:lvl8pPr>
            <a:lvl9pPr marL="4114800" lvl="8" indent="-635000" algn="l">
              <a:lnSpc>
                <a:spcPct val="115000"/>
              </a:lnSpc>
              <a:spcBef>
                <a:spcPts val="8500"/>
              </a:spcBef>
              <a:spcAft>
                <a:spcPts val="8500"/>
              </a:spcAft>
              <a:buSzPts val="6400"/>
              <a:buChar char="■"/>
              <a:defRPr sz="6400"/>
            </a:lvl9pPr>
          </a:lstStyle>
          <a:p>
            <a:endParaRPr/>
          </a:p>
        </p:txBody>
      </p:sp>
      <p:sp>
        <p:nvSpPr>
          <p:cNvPr id="31" name="Google Shape;31;p7"/>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1" cy="26181001"/>
          </a:xfrm>
          <a:prstGeom prst="rect">
            <a:avLst/>
          </a:prstGeom>
          <a:noFill/>
          <a:ln>
            <a:noFill/>
          </a:ln>
        </p:spPr>
        <p:txBody>
          <a:bodyPr spcFirstLastPara="1" wrap="square" lIns="487600" tIns="487600" rIns="487600" bIns="487600" anchor="ctr" anchorCtr="0"/>
          <a:lstStyle>
            <a:lvl1pPr lvl="0" algn="l">
              <a:lnSpc>
                <a:spcPct val="100000"/>
              </a:lnSpc>
              <a:spcBef>
                <a:spcPts val="0"/>
              </a:spcBef>
              <a:spcAft>
                <a:spcPts val="0"/>
              </a:spcAft>
              <a:buSzPts val="25600"/>
              <a:buNone/>
              <a:defRPr sz="25600"/>
            </a:lvl1pPr>
            <a:lvl2pPr lvl="1" algn="l">
              <a:lnSpc>
                <a:spcPct val="100000"/>
              </a:lnSpc>
              <a:spcBef>
                <a:spcPts val="0"/>
              </a:spcBef>
              <a:spcAft>
                <a:spcPts val="0"/>
              </a:spcAft>
              <a:buSzPts val="25600"/>
              <a:buNone/>
              <a:defRPr sz="25600"/>
            </a:lvl2pPr>
            <a:lvl3pPr lvl="2" algn="l">
              <a:lnSpc>
                <a:spcPct val="100000"/>
              </a:lnSpc>
              <a:spcBef>
                <a:spcPts val="0"/>
              </a:spcBef>
              <a:spcAft>
                <a:spcPts val="0"/>
              </a:spcAft>
              <a:buSzPts val="25600"/>
              <a:buNone/>
              <a:defRPr sz="25600"/>
            </a:lvl3pPr>
            <a:lvl4pPr lvl="3" algn="l">
              <a:lnSpc>
                <a:spcPct val="100000"/>
              </a:lnSpc>
              <a:spcBef>
                <a:spcPts val="0"/>
              </a:spcBef>
              <a:spcAft>
                <a:spcPts val="0"/>
              </a:spcAft>
              <a:buSzPts val="25600"/>
              <a:buNone/>
              <a:defRPr sz="25600"/>
            </a:lvl4pPr>
            <a:lvl5pPr lvl="4" algn="l">
              <a:lnSpc>
                <a:spcPct val="100000"/>
              </a:lnSpc>
              <a:spcBef>
                <a:spcPts val="0"/>
              </a:spcBef>
              <a:spcAft>
                <a:spcPts val="0"/>
              </a:spcAft>
              <a:buSzPts val="25600"/>
              <a:buNone/>
              <a:defRPr sz="25600"/>
            </a:lvl5pPr>
            <a:lvl6pPr lvl="5" algn="l">
              <a:lnSpc>
                <a:spcPct val="100000"/>
              </a:lnSpc>
              <a:spcBef>
                <a:spcPts val="0"/>
              </a:spcBef>
              <a:spcAft>
                <a:spcPts val="0"/>
              </a:spcAft>
              <a:buSzPts val="25600"/>
              <a:buNone/>
              <a:defRPr sz="25600"/>
            </a:lvl6pPr>
            <a:lvl7pPr lvl="6" algn="l">
              <a:lnSpc>
                <a:spcPct val="100000"/>
              </a:lnSpc>
              <a:spcBef>
                <a:spcPts val="0"/>
              </a:spcBef>
              <a:spcAft>
                <a:spcPts val="0"/>
              </a:spcAft>
              <a:buSzPts val="25600"/>
              <a:buNone/>
              <a:defRPr sz="25600"/>
            </a:lvl7pPr>
            <a:lvl8pPr lvl="7" algn="l">
              <a:lnSpc>
                <a:spcPct val="100000"/>
              </a:lnSpc>
              <a:spcBef>
                <a:spcPts val="0"/>
              </a:spcBef>
              <a:spcAft>
                <a:spcPts val="0"/>
              </a:spcAft>
              <a:buSzPts val="25600"/>
              <a:buNone/>
              <a:defRPr sz="25600"/>
            </a:lvl8pPr>
            <a:lvl9pPr lvl="8" algn="l">
              <a:lnSpc>
                <a:spcPct val="100000"/>
              </a:lnSpc>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1"/>
          </a:xfrm>
          <a:prstGeom prst="rect">
            <a:avLst/>
          </a:prstGeom>
          <a:solidFill>
            <a:schemeClr val="lt2"/>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1274400" y="7892320"/>
            <a:ext cx="19416900" cy="9486600"/>
          </a:xfrm>
          <a:prstGeom prst="rect">
            <a:avLst/>
          </a:prstGeom>
          <a:noFill/>
          <a:ln>
            <a:noFill/>
          </a:ln>
        </p:spPr>
        <p:txBody>
          <a:bodyPr spcFirstLastPara="1" wrap="square" lIns="487600" tIns="487600" rIns="487600" bIns="487600" anchor="b" anchorCtr="0"/>
          <a:lstStyle>
            <a:lvl1pPr lvl="0" algn="ctr">
              <a:lnSpc>
                <a:spcPct val="100000"/>
              </a:lnSpc>
              <a:spcBef>
                <a:spcPts val="0"/>
              </a:spcBef>
              <a:spcAft>
                <a:spcPts val="0"/>
              </a:spcAft>
              <a:buSzPts val="22400"/>
              <a:buNone/>
              <a:defRPr sz="22400"/>
            </a:lvl1pPr>
            <a:lvl2pPr lvl="1" algn="ctr">
              <a:lnSpc>
                <a:spcPct val="100000"/>
              </a:lnSpc>
              <a:spcBef>
                <a:spcPts val="0"/>
              </a:spcBef>
              <a:spcAft>
                <a:spcPts val="0"/>
              </a:spcAft>
              <a:buSzPts val="22400"/>
              <a:buNone/>
              <a:defRPr sz="22400"/>
            </a:lvl2pPr>
            <a:lvl3pPr lvl="2" algn="ctr">
              <a:lnSpc>
                <a:spcPct val="100000"/>
              </a:lnSpc>
              <a:spcBef>
                <a:spcPts val="0"/>
              </a:spcBef>
              <a:spcAft>
                <a:spcPts val="0"/>
              </a:spcAft>
              <a:buSzPts val="22400"/>
              <a:buNone/>
              <a:defRPr sz="22400"/>
            </a:lvl3pPr>
            <a:lvl4pPr lvl="3" algn="ctr">
              <a:lnSpc>
                <a:spcPct val="100000"/>
              </a:lnSpc>
              <a:spcBef>
                <a:spcPts val="0"/>
              </a:spcBef>
              <a:spcAft>
                <a:spcPts val="0"/>
              </a:spcAft>
              <a:buSzPts val="22400"/>
              <a:buNone/>
              <a:defRPr sz="22400"/>
            </a:lvl4pPr>
            <a:lvl5pPr lvl="4" algn="ctr">
              <a:lnSpc>
                <a:spcPct val="100000"/>
              </a:lnSpc>
              <a:spcBef>
                <a:spcPts val="0"/>
              </a:spcBef>
              <a:spcAft>
                <a:spcPts val="0"/>
              </a:spcAft>
              <a:buSzPts val="22400"/>
              <a:buNone/>
              <a:defRPr sz="22400"/>
            </a:lvl5pPr>
            <a:lvl6pPr lvl="5" algn="ctr">
              <a:lnSpc>
                <a:spcPct val="100000"/>
              </a:lnSpc>
              <a:spcBef>
                <a:spcPts val="0"/>
              </a:spcBef>
              <a:spcAft>
                <a:spcPts val="0"/>
              </a:spcAft>
              <a:buSzPts val="22400"/>
              <a:buNone/>
              <a:defRPr sz="22400"/>
            </a:lvl6pPr>
            <a:lvl7pPr lvl="6" algn="ctr">
              <a:lnSpc>
                <a:spcPct val="100000"/>
              </a:lnSpc>
              <a:spcBef>
                <a:spcPts val="0"/>
              </a:spcBef>
              <a:spcAft>
                <a:spcPts val="0"/>
              </a:spcAft>
              <a:buSzPts val="22400"/>
              <a:buNone/>
              <a:defRPr sz="22400"/>
            </a:lvl7pPr>
            <a:lvl8pPr lvl="7" algn="ctr">
              <a:lnSpc>
                <a:spcPct val="100000"/>
              </a:lnSpc>
              <a:spcBef>
                <a:spcPts val="0"/>
              </a:spcBef>
              <a:spcAft>
                <a:spcPts val="0"/>
              </a:spcAft>
              <a:buSzPts val="22400"/>
              <a:buNone/>
              <a:defRPr sz="22400"/>
            </a:lvl8pPr>
            <a:lvl9pPr lvl="8" algn="ctr">
              <a:lnSpc>
                <a:spcPct val="100000"/>
              </a:lnSpc>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a:noFill/>
          <a:ln>
            <a:noFill/>
          </a:ln>
        </p:spPr>
        <p:txBody>
          <a:bodyPr spcFirstLastPara="1" wrap="square" lIns="487600" tIns="487600" rIns="487600" bIns="487600" anchor="t" anchorCtr="0"/>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1" cy="23648701"/>
          </a:xfrm>
          <a:prstGeom prst="rect">
            <a:avLst/>
          </a:prstGeom>
          <a:noFill/>
          <a:ln>
            <a:noFill/>
          </a:ln>
        </p:spPr>
        <p:txBody>
          <a:bodyPr spcFirstLastPara="1" wrap="square" lIns="487600" tIns="487600" rIns="487600" bIns="487600" anchor="ctr" anchorCtr="0"/>
          <a:lstStyle>
            <a:lvl1pPr marL="457200" lvl="0" indent="-838200" algn="l">
              <a:lnSpc>
                <a:spcPct val="115000"/>
              </a:lnSpc>
              <a:spcBef>
                <a:spcPts val="0"/>
              </a:spcBef>
              <a:spcAft>
                <a:spcPts val="0"/>
              </a:spcAft>
              <a:buSzPts val="9600"/>
              <a:buChar char="●"/>
              <a:defRPr/>
            </a:lvl1pPr>
            <a:lvl2pPr marL="914400" lvl="1" indent="-704850" algn="l">
              <a:lnSpc>
                <a:spcPct val="115000"/>
              </a:lnSpc>
              <a:spcBef>
                <a:spcPts val="8500"/>
              </a:spcBef>
              <a:spcAft>
                <a:spcPts val="0"/>
              </a:spcAft>
              <a:buSzPts val="7500"/>
              <a:buChar char="○"/>
              <a:defRPr/>
            </a:lvl2pPr>
            <a:lvl3pPr marL="1371600" lvl="2" indent="-704850" algn="l">
              <a:lnSpc>
                <a:spcPct val="115000"/>
              </a:lnSpc>
              <a:spcBef>
                <a:spcPts val="8500"/>
              </a:spcBef>
              <a:spcAft>
                <a:spcPts val="0"/>
              </a:spcAft>
              <a:buSzPts val="7500"/>
              <a:buChar char="■"/>
              <a:defRPr/>
            </a:lvl3pPr>
            <a:lvl4pPr marL="1828800" lvl="3" indent="-704850" algn="l">
              <a:lnSpc>
                <a:spcPct val="115000"/>
              </a:lnSpc>
              <a:spcBef>
                <a:spcPts val="8500"/>
              </a:spcBef>
              <a:spcAft>
                <a:spcPts val="0"/>
              </a:spcAft>
              <a:buSzPts val="7500"/>
              <a:buChar char="●"/>
              <a:defRPr/>
            </a:lvl4pPr>
            <a:lvl5pPr marL="2286000" lvl="4" indent="-704850" algn="l">
              <a:lnSpc>
                <a:spcPct val="115000"/>
              </a:lnSpc>
              <a:spcBef>
                <a:spcPts val="8500"/>
              </a:spcBef>
              <a:spcAft>
                <a:spcPts val="0"/>
              </a:spcAft>
              <a:buSzPts val="7500"/>
              <a:buChar char="○"/>
              <a:defRPr/>
            </a:lvl5pPr>
            <a:lvl6pPr marL="2743200" lvl="5" indent="-704850" algn="l">
              <a:lnSpc>
                <a:spcPct val="115000"/>
              </a:lnSpc>
              <a:spcBef>
                <a:spcPts val="8500"/>
              </a:spcBef>
              <a:spcAft>
                <a:spcPts val="0"/>
              </a:spcAft>
              <a:buSzPts val="7500"/>
              <a:buChar char="■"/>
              <a:defRPr/>
            </a:lvl6pPr>
            <a:lvl7pPr marL="3200400" lvl="6" indent="-704850" algn="l">
              <a:lnSpc>
                <a:spcPct val="115000"/>
              </a:lnSpc>
              <a:spcBef>
                <a:spcPts val="8500"/>
              </a:spcBef>
              <a:spcAft>
                <a:spcPts val="0"/>
              </a:spcAft>
              <a:buSzPts val="7500"/>
              <a:buChar char="●"/>
              <a:defRPr/>
            </a:lvl7pPr>
            <a:lvl8pPr marL="3657600" lvl="7" indent="-704850" algn="l">
              <a:lnSpc>
                <a:spcPct val="115000"/>
              </a:lnSpc>
              <a:spcBef>
                <a:spcPts val="8500"/>
              </a:spcBef>
              <a:spcAft>
                <a:spcPts val="0"/>
              </a:spcAft>
              <a:buSzPts val="7500"/>
              <a:buChar char="○"/>
              <a:defRPr/>
            </a:lvl8pPr>
            <a:lvl9pPr marL="4114800" lvl="8" indent="-704850" algn="l">
              <a:lnSpc>
                <a:spcPct val="115000"/>
              </a:lnSpc>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1"/>
            <a:ext cx="28794299" cy="3872700"/>
          </a:xfrm>
          <a:prstGeom prst="rect">
            <a:avLst/>
          </a:prstGeom>
          <a:noFill/>
          <a:ln>
            <a:noFill/>
          </a:ln>
        </p:spPr>
        <p:txBody>
          <a:bodyPr spcFirstLastPara="1" wrap="square" lIns="487600" tIns="487600" rIns="487600" bIns="487600" anchor="ctr" anchorCtr="0"/>
          <a:lstStyle>
            <a:lvl1pPr marL="457200" lvl="0" indent="-228600" algn="l">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lstStyle>
            <a:lvl1pPr marR="0" lvl="0"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496160" y="7375840"/>
            <a:ext cx="40899001" cy="21864900"/>
          </a:xfrm>
          <a:prstGeom prst="rect">
            <a:avLst/>
          </a:prstGeom>
          <a:noFill/>
          <a:ln>
            <a:noFill/>
          </a:ln>
        </p:spPr>
        <p:txBody>
          <a:bodyPr spcFirstLastPara="1" wrap="square" lIns="487600" tIns="487600" rIns="487600" bIns="487600" anchor="t" anchorCtr="0"/>
          <a:lstStyle>
            <a:lvl1pPr marL="457200" marR="0" lvl="0" indent="-838200" algn="l" rtl="0">
              <a:lnSpc>
                <a:spcPct val="115000"/>
              </a:lnSpc>
              <a:spcBef>
                <a:spcPts val="0"/>
              </a:spcBef>
              <a:spcAft>
                <a:spcPts val="0"/>
              </a:spcAft>
              <a:buClr>
                <a:schemeClr val="dk2"/>
              </a:buClr>
              <a:buSzPts val="9600"/>
              <a:buFont typeface="Arial"/>
              <a:buChar char="●"/>
              <a:defRPr sz="9600" b="0" i="0" u="none" strike="noStrike" cap="none">
                <a:solidFill>
                  <a:schemeClr val="dk2"/>
                </a:solidFill>
                <a:latin typeface="Arial"/>
                <a:ea typeface="Arial"/>
                <a:cs typeface="Arial"/>
                <a:sym typeface="Arial"/>
              </a:defRPr>
            </a:lvl1pPr>
            <a:lvl2pPr marL="914400" marR="0" lvl="1"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l"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1.xml"/><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image" Target="../media/image1.png"/><Relationship Id="rId21" Type="http://schemas.openxmlformats.org/officeDocument/2006/relationships/image" Target="../media/image18.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svg"/><Relationship Id="rId2" Type="http://schemas.openxmlformats.org/officeDocument/2006/relationships/notesSlide" Target="../notesSlides/notesSlide1.xml"/><Relationship Id="rId16" Type="http://schemas.openxmlformats.org/officeDocument/2006/relationships/image" Target="../media/image13.svg"/><Relationship Id="rId20" Type="http://schemas.openxmlformats.org/officeDocument/2006/relationships/image" Target="../media/image17.svg"/><Relationship Id="rId29"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svg"/><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8.png"/><Relationship Id="rId19" Type="http://schemas.openxmlformats.org/officeDocument/2006/relationships/image" Target="../media/image16.png"/><Relationship Id="rId31" Type="http://schemas.openxmlformats.org/officeDocument/2006/relationships/image" Target="../media/image2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1.png"/><Relationship Id="rId22" Type="http://schemas.openxmlformats.org/officeDocument/2006/relationships/image" Target="../media/image19.svg"/><Relationship Id="rId27" Type="http://schemas.openxmlformats.org/officeDocument/2006/relationships/image" Target="../media/image24.png"/><Relationship Id="rId3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28537" y="5965906"/>
            <a:ext cx="12907499" cy="26464814"/>
          </a:xfrm>
          <a:prstGeom prst="roundRect">
            <a:avLst/>
          </a:prstGeom>
          <a:solidFill>
            <a:schemeClr val="tx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1"/>
              </a:buClr>
              <a:buSzPts val="1100"/>
              <a:buFont typeface="Arial"/>
              <a:buNone/>
            </a:pPr>
            <a:endParaRPr lang="en" sz="3600" b="1" i="0" u="none" strike="noStrike" cap="none" dirty="0">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chemeClr val="dk1"/>
              </a:buClr>
              <a:buSzPts val="1100"/>
              <a:buFont typeface="Arial"/>
              <a:buNone/>
            </a:pPr>
            <a:endParaRPr lang="en" sz="2000" b="1" i="0" u="none" strike="noStrike" cap="none" dirty="0">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chemeClr val="dk1"/>
              </a:buClr>
              <a:buSzPts val="1100"/>
              <a:buFont typeface="Arial"/>
              <a:buNone/>
            </a:pPr>
            <a:r>
              <a:rPr lang="en" sz="3600" b="1" i="0" u="none" strike="noStrike" cap="none" dirty="0">
                <a:solidFill>
                  <a:schemeClr val="dk1"/>
                </a:solidFill>
                <a:latin typeface="Calibri"/>
                <a:ea typeface="Calibri"/>
                <a:cs typeface="Calibri"/>
                <a:sym typeface="Calibri"/>
              </a:rPr>
              <a:t>Problem: </a:t>
            </a:r>
            <a:r>
              <a:rPr lang="en" sz="3600" b="0" i="0" u="none" strike="noStrike" cap="none" dirty="0">
                <a:solidFill>
                  <a:schemeClr val="dk1"/>
                </a:solidFill>
                <a:latin typeface="Calibri"/>
                <a:ea typeface="Calibri"/>
                <a:cs typeface="Calibri"/>
                <a:sym typeface="Calibri"/>
              </a:rPr>
              <a:t>Most food trucks use gas generators to cook their food, which produce excessive noise and fumes. Furthermore, trucks with electric capabilities do not have locations to charge while in operation.</a:t>
            </a:r>
            <a:endParaRPr sz="3600" b="0" i="0" u="none" strike="noStrike" cap="none" dirty="0">
              <a:solidFill>
                <a:schemeClr val="dk1"/>
              </a:solidFill>
              <a:latin typeface="Calibri"/>
              <a:ea typeface="Calibri"/>
              <a:cs typeface="Calibri"/>
              <a:sym typeface="Calibri"/>
            </a:endParaRPr>
          </a:p>
          <a:p>
            <a:pPr marL="0" marR="0" lvl="0" indent="0" algn="l" rtl="0">
              <a:lnSpc>
                <a:spcPct val="107916"/>
              </a:lnSpc>
              <a:spcBef>
                <a:spcPts val="1000"/>
              </a:spcBef>
              <a:spcAft>
                <a:spcPts val="0"/>
              </a:spcAft>
              <a:buClr>
                <a:schemeClr val="dk1"/>
              </a:buClr>
              <a:buSzPts val="1100"/>
              <a:buFont typeface="Arial"/>
              <a:buNone/>
            </a:pPr>
            <a:endParaRPr lang="en" sz="1000" b="1" i="0" u="none" strike="noStrike" cap="none" dirty="0">
              <a:solidFill>
                <a:schemeClr val="dk1"/>
              </a:solidFill>
              <a:latin typeface="Calibri"/>
              <a:ea typeface="Calibri"/>
              <a:cs typeface="Calibri"/>
              <a:sym typeface="Calibri"/>
            </a:endParaRPr>
          </a:p>
          <a:p>
            <a:pPr marL="0" marR="0" lvl="0" indent="0" algn="l" rtl="0">
              <a:lnSpc>
                <a:spcPct val="107916"/>
              </a:lnSpc>
              <a:spcBef>
                <a:spcPts val="1000"/>
              </a:spcBef>
              <a:spcAft>
                <a:spcPts val="0"/>
              </a:spcAft>
              <a:buClr>
                <a:schemeClr val="dk1"/>
              </a:buClr>
              <a:buSzPts val="1100"/>
              <a:buFont typeface="Arial"/>
              <a:buNone/>
            </a:pPr>
            <a:r>
              <a:rPr lang="en" sz="3600" b="1" i="0" u="none" strike="noStrike" cap="none" dirty="0">
                <a:solidFill>
                  <a:schemeClr val="dk1"/>
                </a:solidFill>
                <a:latin typeface="Calibri"/>
                <a:ea typeface="Calibri"/>
                <a:cs typeface="Calibri"/>
                <a:sym typeface="Calibri"/>
              </a:rPr>
              <a:t>“To design a food truck that shall run on renewable energy and utilize electric appliances as well as a plaza/bay that shall host and supply power to these food trucks.”</a:t>
            </a:r>
            <a:endParaRPr sz="3600" b="1" i="0" u="none" strike="noStrike" cap="none" dirty="0">
              <a:solidFill>
                <a:schemeClr val="dk1"/>
              </a:solidFill>
              <a:latin typeface="Calibri"/>
              <a:ea typeface="Calibri"/>
              <a:cs typeface="Calibri"/>
              <a:sym typeface="Calibri"/>
            </a:endParaRPr>
          </a:p>
          <a:p>
            <a:pPr lvl="0">
              <a:buSzPts val="7200"/>
            </a:pPr>
            <a:endParaRPr lang="en-GB" sz="6600" dirty="0">
              <a:latin typeface="Calibri" panose="020F0502020204030204" pitchFamily="34" charset="0"/>
              <a:cs typeface="Calibri" panose="020F0502020204030204" pitchFamily="34" charset="0"/>
            </a:endParaRPr>
          </a:p>
          <a:p>
            <a:pPr lvl="0">
              <a:buSzPts val="7200"/>
            </a:pPr>
            <a:endParaRPr lang="en-GB" sz="6600" dirty="0">
              <a:latin typeface="Calibri" panose="020F0502020204030204" pitchFamily="34" charset="0"/>
              <a:cs typeface="Calibri" panose="020F0502020204030204" pitchFamily="34" charset="0"/>
            </a:endParaRPr>
          </a:p>
          <a:p>
            <a:pPr lvl="0">
              <a:buSzPts val="7200"/>
            </a:pPr>
            <a:r>
              <a:rPr lang="en-GB" sz="6000" b="1" dirty="0">
                <a:latin typeface="Calibri" panose="020F0502020204030204" pitchFamily="34" charset="0"/>
                <a:cs typeface="Calibri" panose="020F0502020204030204" pitchFamily="34" charset="0"/>
              </a:rPr>
              <a:t>Research </a:t>
            </a:r>
          </a:p>
          <a:p>
            <a:pPr lvl="0">
              <a:buSzPts val="4800"/>
            </a:pPr>
            <a:endParaRPr lang="en-GB" sz="4000" dirty="0">
              <a:latin typeface="Calibri" panose="020F0502020204030204" pitchFamily="34" charset="0"/>
              <a:cs typeface="Calibri" panose="020F0502020204030204" pitchFamily="34" charset="0"/>
            </a:endParaRPr>
          </a:p>
          <a:p>
            <a:pPr lvl="0">
              <a:buSzPts val="4800"/>
            </a:pPr>
            <a:endParaRPr lang="en-GB" sz="4000" dirty="0">
              <a:latin typeface="Calibri" panose="020F0502020204030204" pitchFamily="34" charset="0"/>
              <a:cs typeface="Calibri" panose="020F0502020204030204" pitchFamily="34" charset="0"/>
            </a:endParaRPr>
          </a:p>
          <a:p>
            <a:pPr lvl="0">
              <a:buSzPts val="7200"/>
            </a:pPr>
            <a:endParaRPr lang="en-GB" sz="6000" dirty="0">
              <a:latin typeface="Calibri" panose="020F0502020204030204" pitchFamily="34" charset="0"/>
              <a:cs typeface="Calibri" panose="020F0502020204030204" pitchFamily="34" charset="0"/>
            </a:endParaRPr>
          </a:p>
          <a:p>
            <a:pPr lvl="0">
              <a:buSzPts val="7200"/>
            </a:pPr>
            <a:endParaRPr lang="en-GB" sz="6000" dirty="0">
              <a:latin typeface="Calibri" panose="020F0502020204030204" pitchFamily="34" charset="0"/>
              <a:cs typeface="Calibri" panose="020F0502020204030204" pitchFamily="34" charset="0"/>
            </a:endParaRPr>
          </a:p>
          <a:p>
            <a:pPr lvl="0">
              <a:buSzPts val="7200"/>
            </a:pPr>
            <a:endParaRPr lang="en-GB" sz="6000" dirty="0">
              <a:latin typeface="Calibri" panose="020F0502020204030204" pitchFamily="34" charset="0"/>
              <a:cs typeface="Calibri" panose="020F0502020204030204" pitchFamily="34" charset="0"/>
            </a:endParaRPr>
          </a:p>
          <a:p>
            <a:pPr lvl="0">
              <a:buSzPts val="7200"/>
            </a:pPr>
            <a:endParaRPr lang="en-GB" sz="6000" dirty="0">
              <a:latin typeface="Calibri" panose="020F0502020204030204" pitchFamily="34" charset="0"/>
              <a:cs typeface="Calibri" panose="020F0502020204030204" pitchFamily="34" charset="0"/>
            </a:endParaRPr>
          </a:p>
          <a:p>
            <a:pPr lvl="0">
              <a:buSzPts val="7200"/>
            </a:pPr>
            <a:endParaRPr lang="en-GB" sz="5400" dirty="0">
              <a:latin typeface="Calibri" panose="020F0502020204030204" pitchFamily="34" charset="0"/>
              <a:cs typeface="Calibri" panose="020F0502020204030204" pitchFamily="34" charset="0"/>
            </a:endParaRPr>
          </a:p>
          <a:p>
            <a:pPr lvl="0">
              <a:buSzPts val="7200"/>
            </a:pPr>
            <a:endParaRPr lang="en-GB" sz="5400" dirty="0">
              <a:latin typeface="Calibri" panose="020F0502020204030204" pitchFamily="34" charset="0"/>
              <a:cs typeface="Calibri" panose="020F0502020204030204" pitchFamily="34" charset="0"/>
            </a:endParaRPr>
          </a:p>
          <a:p>
            <a:pPr lvl="0">
              <a:buSzPts val="7200"/>
            </a:pPr>
            <a:endParaRPr lang="en-GB" sz="5400" dirty="0">
              <a:latin typeface="Calibri" panose="020F0502020204030204" pitchFamily="34" charset="0"/>
              <a:cs typeface="Calibri" panose="020F0502020204030204" pitchFamily="34" charset="0"/>
            </a:endParaRPr>
          </a:p>
          <a:p>
            <a:pPr lvl="0">
              <a:buSzPts val="7200"/>
            </a:pPr>
            <a:r>
              <a:rPr lang="en-GB" sz="5400" b="1" dirty="0">
                <a:latin typeface="Calibri" panose="020F0502020204030204" pitchFamily="34" charset="0"/>
                <a:cs typeface="Calibri" panose="020F0502020204030204" pitchFamily="34" charset="0"/>
              </a:rPr>
              <a:t>	Data Collection</a:t>
            </a:r>
          </a:p>
          <a:p>
            <a:pPr lvl="0">
              <a:buSzPts val="4800"/>
            </a:pPr>
            <a:r>
              <a:rPr lang="en-GB" sz="3600" dirty="0">
                <a:latin typeface="Calibri" panose="020F0502020204030204" pitchFamily="34" charset="0"/>
                <a:cs typeface="Calibri" panose="020F0502020204030204" pitchFamily="34" charset="0"/>
              </a:rPr>
              <a:t>Surveyed consumers for requirements of a food truck 	plaza</a:t>
            </a:r>
          </a:p>
          <a:p>
            <a:pPr lvl="0">
              <a:buSzPts val="4800"/>
            </a:pPr>
            <a:r>
              <a:rPr lang="en-GB" sz="3600" dirty="0">
                <a:latin typeface="Calibri" panose="020F0502020204030204" pitchFamily="34" charset="0"/>
                <a:cs typeface="Calibri" panose="020F0502020204030204" pitchFamily="34" charset="0"/>
              </a:rPr>
              <a:t>Spoke with food truck owners for information on their current operations</a:t>
            </a:r>
            <a:endParaRPr lang="en-GB" b="1" dirty="0">
              <a:latin typeface="Calibri" panose="020F0502020204030204" pitchFamily="34" charset="0"/>
              <a:cs typeface="Calibri" panose="020F0502020204030204" pitchFamily="34" charset="0"/>
            </a:endParaRPr>
          </a:p>
          <a:p>
            <a:pPr lvl="0">
              <a:buSzPts val="4800"/>
            </a:pPr>
            <a:endParaRPr lang="en-GB" sz="2000" b="1" dirty="0">
              <a:latin typeface="Calibri" panose="020F0502020204030204" pitchFamily="34" charset="0"/>
              <a:cs typeface="Calibri" panose="020F0502020204030204" pitchFamily="34" charset="0"/>
            </a:endParaRPr>
          </a:p>
          <a:p>
            <a:pPr lvl="0">
              <a:buSzPts val="4800"/>
            </a:pPr>
            <a:r>
              <a:rPr lang="en-GB" sz="5400" b="1" dirty="0">
                <a:latin typeface="Calibri" panose="020F0502020204030204" pitchFamily="34" charset="0"/>
                <a:cs typeface="Calibri" panose="020F0502020204030204" pitchFamily="34" charset="0"/>
              </a:rPr>
              <a:t>	Existing Plazas</a:t>
            </a:r>
          </a:p>
          <a:p>
            <a:pPr lvl="0">
              <a:buSzPts val="4800"/>
            </a:pPr>
            <a:r>
              <a:rPr lang="en-GB" sz="3600" dirty="0">
                <a:latin typeface="Calibri" panose="020F0502020204030204" pitchFamily="34" charset="0"/>
                <a:cs typeface="Calibri" panose="020F0502020204030204" pitchFamily="34" charset="0"/>
              </a:rPr>
              <a:t>Looked at 24 different </a:t>
            </a:r>
          </a:p>
          <a:p>
            <a:pPr lvl="0">
              <a:buSzPts val="4800"/>
            </a:pPr>
            <a:r>
              <a:rPr lang="en-GB" sz="3600" dirty="0">
                <a:latin typeface="Calibri" panose="020F0502020204030204" pitchFamily="34" charset="0"/>
                <a:cs typeface="Calibri" panose="020F0502020204030204" pitchFamily="34" charset="0"/>
              </a:rPr>
              <a:t>food truck plazas.</a:t>
            </a:r>
          </a:p>
          <a:p>
            <a:pPr lvl="0">
              <a:buSzPts val="4800"/>
            </a:pPr>
            <a:r>
              <a:rPr lang="en-GB" sz="3600" dirty="0">
                <a:latin typeface="Calibri" panose="020F0502020204030204" pitchFamily="34" charset="0"/>
                <a:cs typeface="Calibri" panose="020F0502020204030204" pitchFamily="34" charset="0"/>
              </a:rPr>
              <a:t>Then find the average size and</a:t>
            </a:r>
          </a:p>
          <a:p>
            <a:pPr lvl="0">
              <a:buSzPts val="4800"/>
            </a:pPr>
            <a:r>
              <a:rPr lang="en-GB" sz="3600" dirty="0">
                <a:latin typeface="Calibri" panose="020F0502020204030204" pitchFamily="34" charset="0"/>
                <a:cs typeface="Calibri" panose="020F0502020204030204" pitchFamily="34" charset="0"/>
              </a:rPr>
              <a:t>Its corresponding number of</a:t>
            </a:r>
          </a:p>
          <a:p>
            <a:pPr lvl="0">
              <a:buSzPts val="4800"/>
            </a:pPr>
            <a:r>
              <a:rPr lang="en-GB" sz="3600" dirty="0">
                <a:latin typeface="Calibri" panose="020F0502020204030204" pitchFamily="34" charset="0"/>
                <a:cs typeface="Calibri" panose="020F0502020204030204" pitchFamily="34" charset="0"/>
              </a:rPr>
              <a:t>food trucks. Therefore we can </a:t>
            </a:r>
          </a:p>
          <a:p>
            <a:pPr lvl="0">
              <a:buSzPts val="4800"/>
            </a:pPr>
            <a:r>
              <a:rPr lang="en-GB" sz="3600" dirty="0">
                <a:latin typeface="Calibri" panose="020F0502020204030204" pitchFamily="34" charset="0"/>
                <a:cs typeface="Calibri" panose="020F0502020204030204" pitchFamily="34" charset="0"/>
              </a:rPr>
              <a:t>predict how much space Is </a:t>
            </a:r>
          </a:p>
          <a:p>
            <a:pPr lvl="0">
              <a:buSzPts val="4800"/>
            </a:pPr>
            <a:r>
              <a:rPr lang="en-GB" sz="3600" dirty="0">
                <a:latin typeface="Calibri" panose="020F0502020204030204" pitchFamily="34" charset="0"/>
                <a:cs typeface="Calibri" panose="020F0502020204030204" pitchFamily="34" charset="0"/>
              </a:rPr>
              <a:t>needed for 1-12 food trucks.</a:t>
            </a:r>
          </a:p>
          <a:p>
            <a:pPr lvl="0">
              <a:buSzPts val="7200"/>
            </a:pPr>
            <a:r>
              <a:rPr lang="en-GB" sz="6000" b="1" dirty="0">
                <a:latin typeface="Calibri" panose="020F0502020204030204" pitchFamily="34" charset="0"/>
                <a:cs typeface="Calibri" panose="020F0502020204030204" pitchFamily="34" charset="0"/>
              </a:rPr>
              <a:t>	</a:t>
            </a:r>
            <a:r>
              <a:rPr lang="en-GB" sz="5400" b="1" dirty="0">
                <a:latin typeface="Calibri" panose="020F0502020204030204" pitchFamily="34" charset="0"/>
                <a:cs typeface="Calibri" panose="020F0502020204030204" pitchFamily="34" charset="0"/>
              </a:rPr>
              <a:t>Simulation/</a:t>
            </a:r>
            <a:r>
              <a:rPr lang="en-GB" sz="5400" b="1" dirty="0" err="1">
                <a:latin typeface="Calibri" panose="020F0502020204030204" pitchFamily="34" charset="0"/>
                <a:cs typeface="Calibri" panose="020F0502020204030204" pitchFamily="34" charset="0"/>
              </a:rPr>
              <a:t>Modeling</a:t>
            </a:r>
            <a:endParaRPr lang="en-GB" sz="5400" b="1" dirty="0">
              <a:latin typeface="Calibri" panose="020F0502020204030204" pitchFamily="34" charset="0"/>
              <a:cs typeface="Calibri" panose="020F0502020204030204" pitchFamily="34" charset="0"/>
            </a:endParaRPr>
          </a:p>
          <a:p>
            <a:pPr lvl="0">
              <a:buSzPts val="4800"/>
            </a:pPr>
            <a:r>
              <a:rPr lang="en-GB" sz="3600" dirty="0">
                <a:latin typeface="Calibri" panose="020F0502020204030204" pitchFamily="34" charset="0"/>
                <a:cs typeface="Calibri" panose="020F0502020204030204" pitchFamily="34" charset="0"/>
              </a:rPr>
              <a:t>Created plaza designs using data collecting and information about existing plazas.</a:t>
            </a:r>
          </a:p>
          <a:p>
            <a:pPr lvl="0">
              <a:buSzPts val="4800"/>
            </a:pPr>
            <a:endParaRPr lang="en-GB" sz="4000" dirty="0">
              <a:latin typeface="Calibri" panose="020F0502020204030204" pitchFamily="34" charset="0"/>
              <a:cs typeface="Calibri" panose="020F0502020204030204" pitchFamily="34" charset="0"/>
            </a:endParaRPr>
          </a:p>
          <a:p>
            <a:pPr marL="685800" lvl="0" indent="-685800">
              <a:buSzPts val="4800"/>
              <a:buFont typeface="Arial" panose="020B0604020202020204" pitchFamily="34" charset="0"/>
              <a:buChar char="•"/>
            </a:pPr>
            <a:endParaRPr lang="en-GB" sz="6000" dirty="0">
              <a:latin typeface="Calibri" panose="020F0502020204030204" pitchFamily="34" charset="0"/>
              <a:cs typeface="Calibri" panose="020F0502020204030204" pitchFamily="34" charset="0"/>
            </a:endParaRPr>
          </a:p>
          <a:p>
            <a:pPr lvl="0">
              <a:buSzPts val="4800"/>
            </a:pPr>
            <a:endParaRPr lang="en-GB" sz="6000" dirty="0">
              <a:latin typeface="Calibri" panose="020F0502020204030204" pitchFamily="34" charset="0"/>
              <a:cs typeface="Calibri" panose="020F0502020204030204" pitchFamily="34" charset="0"/>
            </a:endParaRPr>
          </a:p>
          <a:p>
            <a:pPr marL="0" marR="0" lvl="0" indent="0" algn="l" rtl="0">
              <a:lnSpc>
                <a:spcPct val="107916"/>
              </a:lnSpc>
              <a:spcBef>
                <a:spcPts val="1000"/>
              </a:spcBef>
              <a:spcAft>
                <a:spcPts val="1000"/>
              </a:spcAft>
              <a:buClr>
                <a:schemeClr val="dk1"/>
              </a:buClr>
              <a:buSzPts val="1100"/>
              <a:buFont typeface="Arial"/>
              <a:buNone/>
            </a:pPr>
            <a:endParaRPr sz="4400" b="1" i="0" u="none" strike="noStrike" cap="none" dirty="0">
              <a:solidFill>
                <a:schemeClr val="dk1"/>
              </a:solidFill>
              <a:latin typeface="Calibri"/>
              <a:ea typeface="Calibri"/>
              <a:cs typeface="Calibri"/>
              <a:sym typeface="Calibri"/>
            </a:endParaRPr>
          </a:p>
        </p:txBody>
      </p:sp>
      <p:sp>
        <p:nvSpPr>
          <p:cNvPr id="55" name="Google Shape;55;p13"/>
          <p:cNvSpPr txBox="1"/>
          <p:nvPr/>
        </p:nvSpPr>
        <p:spPr>
          <a:xfrm>
            <a:off x="15262564" y="6004169"/>
            <a:ext cx="12907499" cy="26426551"/>
          </a:xfrm>
          <a:prstGeom prst="roundRect">
            <a:avLst/>
          </a:prstGeom>
          <a:solidFill>
            <a:schemeClr val="tx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endParaRPr lang="en-GB" sz="3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lang="en" sz="3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r>
              <a:rPr lang="en" sz="4800" b="1" i="0" u="none" strike="noStrike" cap="none" dirty="0">
                <a:solidFill>
                  <a:srgbClr val="000000"/>
                </a:solidFill>
                <a:latin typeface="Calibri" panose="020F0502020204030204" pitchFamily="34" charset="0"/>
                <a:cs typeface="Calibri" panose="020F0502020204030204" pitchFamily="34" charset="0"/>
                <a:sym typeface="Arial"/>
              </a:rPr>
              <a:t>Bay/ </a:t>
            </a:r>
            <a:r>
              <a:rPr lang="en-GB" sz="4800" b="1" i="0" u="none" strike="noStrike" cap="none" dirty="0" err="1">
                <a:solidFill>
                  <a:srgbClr val="000000"/>
                </a:solidFill>
                <a:latin typeface="Calibri" panose="020F0502020204030204" pitchFamily="34" charset="0"/>
                <a:cs typeface="Calibri" panose="020F0502020204030204" pitchFamily="34" charset="0"/>
                <a:sym typeface="Arial"/>
              </a:rPr>
              <a:t>Curbside</a:t>
            </a:r>
            <a:endParaRPr sz="48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sz="1200" b="0" i="0" u="none" strike="noStrike" cap="none" dirty="0">
              <a:solidFill>
                <a:srgbClr val="000000"/>
              </a:solidFill>
              <a:latin typeface="Calibri" panose="020F0502020204030204" pitchFamily="34" charset="0"/>
              <a:cs typeface="Calibri" panose="020F0502020204030204" pitchFamily="34" charset="0"/>
              <a:sym typeface="Arial"/>
            </a:endParaRPr>
          </a:p>
          <a:p>
            <a:pPr marL="571500" marR="0" lvl="0" indent="-571500" algn="l" rtl="0">
              <a:lnSpc>
                <a:spcPct val="100000"/>
              </a:lnSpc>
              <a:spcBef>
                <a:spcPts val="0"/>
              </a:spcBef>
              <a:spcAft>
                <a:spcPts val="0"/>
              </a:spcAft>
              <a:buClr>
                <a:srgbClr val="000000"/>
              </a:buClr>
              <a:buSzPts val="7200"/>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4 food trucks</a:t>
            </a:r>
            <a:endParaRPr sz="3200" b="0" i="0" u="none" strike="noStrike" cap="none" dirty="0">
              <a:solidFill>
                <a:srgbClr val="000000"/>
              </a:solidFill>
              <a:latin typeface="Calibri" panose="020F0502020204030204" pitchFamily="34" charset="0"/>
              <a:cs typeface="Calibri" panose="020F0502020204030204" pitchFamily="34" charset="0"/>
              <a:sym typeface="Arial"/>
            </a:endParaRPr>
          </a:p>
          <a:p>
            <a:pPr marL="571500" marR="0" lvl="0" indent="-571500" algn="l" rtl="0">
              <a:lnSpc>
                <a:spcPct val="100000"/>
              </a:lnSpc>
              <a:spcBef>
                <a:spcPts val="0"/>
              </a:spcBef>
              <a:spcAft>
                <a:spcPts val="0"/>
              </a:spcAft>
              <a:buClr>
                <a:srgbClr val="000000"/>
              </a:buClr>
              <a:buSzPts val="7200"/>
              <a:buBlip>
                <a:blip r:embed="rId3">
                  <a:extLst>
                    <a:ext uri="{96DAC541-7B7A-43D3-8B79-37D633B846F1}">
                      <asvg:svgBlip xmlns:asvg="http://schemas.microsoft.com/office/drawing/2016/SVG/main" r:embed="rId4"/>
                    </a:ext>
                  </a:extLst>
                </a:blip>
              </a:buBlip>
            </a:pPr>
            <a:r>
              <a:rPr lang="en-GB" sz="3200" b="0" i="0" u="none" strike="noStrike" cap="none" dirty="0">
                <a:solidFill>
                  <a:srgbClr val="000000"/>
                </a:solidFill>
                <a:latin typeface="Calibri" panose="020F0502020204030204" pitchFamily="34" charset="0"/>
                <a:cs typeface="Calibri" panose="020F0502020204030204" pitchFamily="34" charset="0"/>
                <a:sym typeface="Arial"/>
              </a:rPr>
              <a:t>2 Charging Stations</a:t>
            </a:r>
          </a:p>
          <a:p>
            <a:pPr marL="571500" marR="0" lvl="0" indent="-571500" algn="l" rtl="0">
              <a:lnSpc>
                <a:spcPct val="100000"/>
              </a:lnSpc>
              <a:spcBef>
                <a:spcPts val="0"/>
              </a:spcBef>
              <a:spcAft>
                <a:spcPts val="0"/>
              </a:spcAft>
              <a:buClr>
                <a:srgbClr val="000000"/>
              </a:buClr>
              <a:buSzPts val="7200"/>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No seating</a:t>
            </a:r>
            <a:endParaRPr sz="3200" b="0" i="0" u="none" strike="noStrike" cap="none" dirty="0">
              <a:solidFill>
                <a:srgbClr val="000000"/>
              </a:solidFill>
              <a:latin typeface="Calibri" panose="020F0502020204030204" pitchFamily="34" charset="0"/>
              <a:cs typeface="Calibri" panose="020F0502020204030204" pitchFamily="34" charset="0"/>
              <a:sym typeface="Arial"/>
            </a:endParaRPr>
          </a:p>
          <a:p>
            <a:pPr lvl="0">
              <a:buSzPts val="7200"/>
            </a:pPr>
            <a:endParaRPr lang="en-GB" sz="3200" dirty="0">
              <a:solidFill>
                <a:schemeClr val="tx1"/>
              </a:solidFill>
              <a:latin typeface="Calibri" panose="020F0502020204030204" pitchFamily="34" charset="0"/>
              <a:cs typeface="Calibri" panose="020F0502020204030204" pitchFamily="34" charset="0"/>
            </a:endParaRPr>
          </a:p>
          <a:p>
            <a:pPr lvl="0">
              <a:buSzPts val="7200"/>
            </a:pPr>
            <a:endParaRPr lang="en-GB" sz="3200" dirty="0">
              <a:solidFill>
                <a:schemeClr val="tx1"/>
              </a:solidFill>
              <a:latin typeface="Calibri" panose="020F0502020204030204" pitchFamily="34" charset="0"/>
              <a:cs typeface="Calibri" panose="020F0502020204030204" pitchFamily="34" charset="0"/>
            </a:endParaRPr>
          </a:p>
          <a:p>
            <a:pPr lvl="0">
              <a:buSzPts val="7200"/>
            </a:pPr>
            <a:r>
              <a:rPr lang="en-GB" sz="3200" dirty="0">
                <a:solidFill>
                  <a:schemeClr val="tx1"/>
                </a:solidFill>
                <a:latin typeface="Calibri" panose="020F0502020204030204" pitchFamily="34" charset="0"/>
                <a:cs typeface="Calibri" panose="020F0502020204030204" pitchFamily="34" charset="0"/>
              </a:rPr>
              <a:t>The bay/ </a:t>
            </a:r>
            <a:r>
              <a:rPr lang="en-GB" sz="3200" dirty="0" err="1">
                <a:solidFill>
                  <a:schemeClr val="tx1"/>
                </a:solidFill>
                <a:latin typeface="Calibri" panose="020F0502020204030204" pitchFamily="34" charset="0"/>
                <a:cs typeface="Calibri" panose="020F0502020204030204" pitchFamily="34" charset="0"/>
              </a:rPr>
              <a:t>curbside</a:t>
            </a:r>
            <a:r>
              <a:rPr lang="en-GB" sz="3200" dirty="0">
                <a:solidFill>
                  <a:schemeClr val="tx1"/>
                </a:solidFill>
                <a:latin typeface="Calibri" panose="020F0502020204030204" pitchFamily="34" charset="0"/>
                <a:cs typeface="Calibri" panose="020F0502020204030204" pitchFamily="34" charset="0"/>
              </a:rPr>
              <a:t> design can be made with variable number of food trucks depending on available space.</a:t>
            </a:r>
            <a:endParaRPr lang="en" sz="3200" dirty="0">
              <a:latin typeface="Calibri" panose="020F0502020204030204" pitchFamily="34" charset="0"/>
              <a:cs typeface="Calibri" panose="020F0502020204030204" pitchFamily="34" charset="0"/>
            </a:endParaRPr>
          </a:p>
          <a:p>
            <a:pPr lvl="0">
              <a:buSzPts val="7200"/>
            </a:pPr>
            <a:endParaRPr lang="en" sz="18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r>
              <a:rPr lang="en" sz="4800" b="1" i="0" u="none" strike="noStrike" cap="none" dirty="0">
                <a:solidFill>
                  <a:srgbClr val="000000"/>
                </a:solidFill>
                <a:latin typeface="Calibri" panose="020F0502020204030204" pitchFamily="34" charset="0"/>
                <a:cs typeface="Calibri" panose="020F0502020204030204" pitchFamily="34" charset="0"/>
                <a:sym typeface="Arial"/>
              </a:rPr>
              <a:t>Simple</a:t>
            </a:r>
            <a:endParaRPr sz="4800" b="1" i="0" u="none" strike="noStrike" cap="none" dirty="0">
              <a:solidFill>
                <a:srgbClr val="000000"/>
              </a:solidFill>
              <a:latin typeface="Calibri" panose="020F0502020204030204" pitchFamily="34" charset="0"/>
              <a:cs typeface="Calibri" panose="020F0502020204030204" pitchFamily="34" charset="0"/>
              <a:sym typeface="Arial"/>
            </a:endParaRPr>
          </a:p>
          <a:p>
            <a:pPr marL="571500" marR="0" lvl="0" indent="-571500" rtl="0">
              <a:lnSpc>
                <a:spcPct val="100000"/>
              </a:lnSpc>
              <a:spcBef>
                <a:spcPts val="0"/>
              </a:spcBef>
              <a:spcAft>
                <a:spcPts val="0"/>
              </a:spcAft>
              <a:buClr>
                <a:srgbClr val="000000"/>
              </a:buClr>
              <a:buSzPts val="7200"/>
              <a:buBlip>
                <a:blip r:embed="rId3">
                  <a:extLst>
                    <a:ext uri="{96DAC541-7B7A-43D3-8B79-37D633B846F1}">
                      <asvg:svgBlip xmlns:asvg="http://schemas.microsoft.com/office/drawing/2016/SVG/main" r:embed="rId4"/>
                    </a:ext>
                  </a:extLst>
                </a:blip>
              </a:buBlip>
            </a:pPr>
            <a:r>
              <a:rPr lang="en-GB" sz="3200" b="0" i="0" u="none" strike="noStrike" cap="none" dirty="0">
                <a:solidFill>
                  <a:srgbClr val="000000"/>
                </a:solidFill>
                <a:latin typeface="Calibri" panose="020F0502020204030204" pitchFamily="34" charset="0"/>
                <a:cs typeface="Calibri" panose="020F0502020204030204" pitchFamily="34" charset="0"/>
                <a:sym typeface="Arial"/>
              </a:rPr>
              <a:t>5 food trucks</a:t>
            </a:r>
          </a:p>
          <a:p>
            <a:pPr marL="571500" marR="0" lvl="0" indent="-571500" rtl="0">
              <a:lnSpc>
                <a:spcPct val="100000"/>
              </a:lnSpc>
              <a:spcBef>
                <a:spcPts val="0"/>
              </a:spcBef>
              <a:spcAft>
                <a:spcPts val="0"/>
              </a:spcAft>
              <a:buClr>
                <a:srgbClr val="000000"/>
              </a:buClr>
              <a:buSzPts val="7200"/>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4 Porta-Potties</a:t>
            </a:r>
            <a:endParaRPr sz="3200" b="0" i="0" u="none" strike="noStrike" cap="none" dirty="0">
              <a:solidFill>
                <a:srgbClr val="000000"/>
              </a:solidFill>
              <a:latin typeface="Calibri" panose="020F0502020204030204" pitchFamily="34" charset="0"/>
              <a:cs typeface="Calibri" panose="020F0502020204030204" pitchFamily="34" charset="0"/>
              <a:sym typeface="Arial"/>
            </a:endParaRPr>
          </a:p>
          <a:p>
            <a:pPr marL="571500" marR="0" lvl="0" indent="-571500" rtl="0">
              <a:lnSpc>
                <a:spcPct val="100000"/>
              </a:lnSpc>
              <a:spcBef>
                <a:spcPts val="0"/>
              </a:spcBef>
              <a:spcAft>
                <a:spcPts val="0"/>
              </a:spcAft>
              <a:buClr>
                <a:srgbClr val="000000"/>
              </a:buClr>
              <a:buSzPts val="7200"/>
              <a:buBlip>
                <a:blip r:embed="rId3">
                  <a:extLst>
                    <a:ext uri="{96DAC541-7B7A-43D3-8B79-37D633B846F1}">
                      <asvg:svgBlip xmlns:asvg="http://schemas.microsoft.com/office/drawing/2016/SVG/main" r:embed="rId4"/>
                    </a:ext>
                  </a:extLst>
                </a:blip>
              </a:buBlip>
            </a:pPr>
            <a:r>
              <a:rPr lang="en-GB" sz="3200" b="0" i="0" u="none" strike="noStrike" cap="none" dirty="0">
                <a:solidFill>
                  <a:srgbClr val="000000"/>
                </a:solidFill>
                <a:latin typeface="Calibri" panose="020F0502020204030204" pitchFamily="34" charset="0"/>
                <a:cs typeface="Calibri" panose="020F0502020204030204" pitchFamily="34" charset="0"/>
                <a:sym typeface="Arial"/>
              </a:rPr>
              <a:t>108 numbers of seats with tables</a:t>
            </a:r>
            <a:endParaRPr sz="32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lang="en" sz="48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lang="en" sz="4800" b="1"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endParaRPr lang="en" sz="48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lang="en" sz="4800" b="1" i="0" u="none" strike="noStrike" cap="none" dirty="0">
              <a:solidFill>
                <a:srgbClr val="000000"/>
              </a:solidFill>
              <a:latin typeface="Calibri" panose="020F0502020204030204" pitchFamily="34" charset="0"/>
              <a:cs typeface="Calibri" panose="020F0502020204030204" pitchFamily="34" charset="0"/>
              <a:sym typeface="Arial"/>
            </a:endParaRPr>
          </a:p>
          <a:p>
            <a:pPr>
              <a:buSzPts val="7200"/>
            </a:pPr>
            <a:r>
              <a:rPr lang="en-GB" sz="3200" dirty="0">
                <a:solidFill>
                  <a:schemeClr val="tx1"/>
                </a:solidFill>
                <a:latin typeface="Calibri" panose="020F0502020204030204" pitchFamily="34" charset="0"/>
                <a:cs typeface="Calibri" panose="020F0502020204030204" pitchFamily="34" charset="0"/>
              </a:rPr>
              <a:t>Our Simple Plaza design dimensions are based on a location at 1518 1</a:t>
            </a:r>
            <a:r>
              <a:rPr lang="en-GB" sz="3200" baseline="30000" dirty="0">
                <a:solidFill>
                  <a:schemeClr val="tx1"/>
                </a:solidFill>
                <a:latin typeface="Calibri" panose="020F0502020204030204" pitchFamily="34" charset="0"/>
                <a:cs typeface="Calibri" panose="020F0502020204030204" pitchFamily="34" charset="0"/>
              </a:rPr>
              <a:t>st</a:t>
            </a:r>
            <a:r>
              <a:rPr lang="en-GB" sz="3200" dirty="0">
                <a:solidFill>
                  <a:schemeClr val="tx1"/>
                </a:solidFill>
                <a:latin typeface="Calibri" panose="020F0502020204030204" pitchFamily="34" charset="0"/>
                <a:cs typeface="Calibri" panose="020F0502020204030204" pitchFamily="34" charset="0"/>
              </a:rPr>
              <a:t> Avenue, Seattle. There are multiple entrances and exits for food trucks which allows for easy rotation. There are 18 seating area with tables with each area allowing up to 6 people.</a:t>
            </a:r>
          </a:p>
          <a:p>
            <a:pPr marL="0" marR="0" lvl="0" indent="0" algn="l" rtl="0">
              <a:lnSpc>
                <a:spcPct val="100000"/>
              </a:lnSpc>
              <a:spcBef>
                <a:spcPts val="0"/>
              </a:spcBef>
              <a:spcAft>
                <a:spcPts val="0"/>
              </a:spcAft>
              <a:buClr>
                <a:srgbClr val="000000"/>
              </a:buClr>
              <a:buSzPts val="7200"/>
              <a:buFont typeface="Arial"/>
              <a:buNone/>
            </a:pPr>
            <a:endParaRPr lang="en" sz="4800" b="1"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r>
              <a:rPr lang="en" sz="4800" b="1" i="0" u="none" strike="noStrike" cap="none" dirty="0">
                <a:solidFill>
                  <a:srgbClr val="000000"/>
                </a:solidFill>
                <a:latin typeface="Calibri" panose="020F0502020204030204" pitchFamily="34" charset="0"/>
                <a:cs typeface="Calibri" panose="020F0502020204030204" pitchFamily="34" charset="0"/>
                <a:sym typeface="Arial"/>
              </a:rPr>
              <a:t>Amphitheatre</a:t>
            </a:r>
          </a:p>
          <a:p>
            <a:pPr marL="457200" indent="-457200">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Stairs: 6” riser x 13” tread</a:t>
            </a:r>
          </a:p>
          <a:p>
            <a:pPr marL="457200" indent="-457200" fontAlgn="base">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Within regulation</a:t>
            </a:r>
          </a:p>
          <a:p>
            <a:pPr marL="457200" indent="-457200" fontAlgn="base">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Long tread slows the speed of walking</a:t>
            </a:r>
          </a:p>
          <a:p>
            <a:pPr marL="457200" indent="-457200">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Handrail: 34” above stairs, extends 1’ beyond edge of stairs</a:t>
            </a:r>
          </a:p>
          <a:p>
            <a:pPr marL="457200" indent="-457200" fontAlgn="base">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Within regulation</a:t>
            </a:r>
          </a:p>
          <a:p>
            <a:pPr marL="457200" indent="-457200">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Steps (for seating): 18” riser x 48” tread</a:t>
            </a:r>
          </a:p>
          <a:p>
            <a:pPr marL="457200" indent="-457200" fontAlgn="base">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Ergonomic sitting </a:t>
            </a:r>
          </a:p>
          <a:p>
            <a:pPr marL="457200" indent="-457200" fontAlgn="base">
              <a:buBlip>
                <a:blip r:embed="rId3">
                  <a:extLst>
                    <a:ext uri="{96DAC541-7B7A-43D3-8B79-37D633B846F1}">
                      <asvg:svgBlip xmlns:asvg="http://schemas.microsoft.com/office/drawing/2016/SVG/main" r:embed="rId4"/>
                    </a:ext>
                  </a:extLst>
                </a:blip>
              </a:buBlip>
            </a:pPr>
            <a:r>
              <a:rPr lang="en-GB" sz="3200" dirty="0">
                <a:latin typeface="Calibri" panose="020F0502020204030204" pitchFamily="34" charset="0"/>
                <a:cs typeface="Calibri" panose="020F0502020204030204" pitchFamily="34" charset="0"/>
              </a:rPr>
              <a:t>Enhanced viewing angles from any distance</a:t>
            </a:r>
          </a:p>
          <a:p>
            <a:pPr marL="0" marR="0" lvl="0" indent="0" algn="l" rtl="0">
              <a:lnSpc>
                <a:spcPct val="100000"/>
              </a:lnSpc>
              <a:spcBef>
                <a:spcPts val="0"/>
              </a:spcBef>
              <a:spcAft>
                <a:spcPts val="0"/>
              </a:spcAft>
              <a:buClr>
                <a:srgbClr val="000000"/>
              </a:buClr>
              <a:buSzPts val="7200"/>
              <a:buFont typeface="Arial"/>
              <a:buNone/>
            </a:pPr>
            <a:endParaRPr lang="en" sz="2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endParaRPr lang="en" sz="3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lang="en" sz="3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endParaRPr lang="en" sz="3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lang="en" sz="3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endParaRPr lang="en" sz="3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lang="en" sz="3600" dirty="0">
              <a:latin typeface="Calibri" panose="020F0502020204030204" pitchFamily="34" charset="0"/>
              <a:cs typeface="Calibri" panose="020F0502020204030204" pitchFamily="34" charset="0"/>
            </a:endParaRPr>
          </a:p>
          <a:p>
            <a:br>
              <a:rPr lang="en-GB" sz="3600" dirty="0">
                <a:latin typeface="Calibri" panose="020F0502020204030204" pitchFamily="34" charset="0"/>
                <a:cs typeface="Calibri" panose="020F0502020204030204" pitchFamily="34" charset="0"/>
              </a:rPr>
            </a:br>
            <a:endParaRPr lang="en-GB" sz="3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r>
              <a:rPr lang="en" sz="3600" b="0" i="0" u="none" strike="noStrike" cap="none" dirty="0">
                <a:solidFill>
                  <a:srgbClr val="000000"/>
                </a:solidFill>
                <a:latin typeface="Calibri" panose="020F0502020204030204" pitchFamily="34" charset="0"/>
                <a:cs typeface="Calibri" panose="020F0502020204030204" pitchFamily="34" charset="0"/>
                <a:sym typeface="Arial"/>
              </a:rPr>
              <a:t>  </a:t>
            </a: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6" name="Google Shape;56;p13"/>
          <p:cNvSpPr txBox="1"/>
          <p:nvPr/>
        </p:nvSpPr>
        <p:spPr>
          <a:xfrm>
            <a:off x="977959" y="202773"/>
            <a:ext cx="41394795" cy="5344806"/>
          </a:xfrm>
          <a:prstGeom prst="roundRect">
            <a:avLst/>
          </a:prstGeom>
          <a:solidFill>
            <a:schemeClr val="tx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rgbClr val="000000"/>
              </a:buClr>
              <a:buSzPts val="12000"/>
              <a:buFont typeface="Arial"/>
              <a:buNone/>
            </a:pPr>
            <a:r>
              <a:rPr lang="en" sz="12000" b="0" i="0" u="none" strike="noStrike" cap="none" dirty="0">
                <a:solidFill>
                  <a:srgbClr val="00B050"/>
                </a:solidFill>
                <a:effectLst>
                  <a:glow rad="127000">
                    <a:srgbClr val="00B050">
                      <a:alpha val="49000"/>
                    </a:srgbClr>
                  </a:glow>
                </a:effectLst>
                <a:latin typeface="Raleway Black"/>
                <a:ea typeface="Raleway Black"/>
                <a:cs typeface="Raleway Black"/>
                <a:sym typeface="Raleway Black"/>
              </a:rPr>
              <a:t>UW Electric Food Trucks</a:t>
            </a:r>
            <a:endParaRPr sz="12000" b="0" i="0" u="none" strike="noStrike" cap="none" dirty="0">
              <a:solidFill>
                <a:srgbClr val="00B050"/>
              </a:solidFill>
              <a:effectLst>
                <a:glow rad="127000">
                  <a:srgbClr val="00B050">
                    <a:alpha val="49000"/>
                  </a:srgbClr>
                </a:glow>
              </a:effectLst>
              <a:latin typeface="Raleway Black"/>
              <a:ea typeface="Raleway Black"/>
              <a:cs typeface="Raleway Black"/>
              <a:sym typeface="Raleway Black"/>
            </a:endParaRPr>
          </a:p>
          <a:p>
            <a:pPr marL="457200" marR="0" lvl="0" indent="0" algn="ctr" rtl="0">
              <a:lnSpc>
                <a:spcPct val="100000"/>
              </a:lnSpc>
              <a:spcBef>
                <a:spcPts val="0"/>
              </a:spcBef>
              <a:spcAft>
                <a:spcPts val="0"/>
              </a:spcAft>
              <a:buClr>
                <a:srgbClr val="000000"/>
              </a:buClr>
              <a:buSzPts val="7200"/>
              <a:buFont typeface="Arial"/>
              <a:buNone/>
            </a:pPr>
            <a:r>
              <a:rPr lang="en" sz="5400" b="0" i="0" u="none" strike="noStrike" cap="none" dirty="0">
                <a:solidFill>
                  <a:srgbClr val="E61EEB"/>
                </a:solidFill>
                <a:effectLst>
                  <a:glow rad="139700">
                    <a:srgbClr val="E61EEB">
                      <a:alpha val="49804"/>
                    </a:srgbClr>
                  </a:glow>
                </a:effectLst>
                <a:latin typeface="Raleway Black" panose="020B0604020202020204" charset="0"/>
                <a:sym typeface="Arial"/>
              </a:rPr>
              <a:t>ISE: Ivan Iturriaga, Jacob Fink, Joanna Garcia, </a:t>
            </a:r>
            <a:endParaRPr sz="5400" b="0" i="0" u="none" strike="noStrike" cap="none" dirty="0">
              <a:solidFill>
                <a:srgbClr val="E61EEB"/>
              </a:solidFill>
              <a:effectLst>
                <a:glow rad="139700">
                  <a:srgbClr val="E61EEB">
                    <a:alpha val="49804"/>
                  </a:srgbClr>
                </a:glow>
              </a:effectLst>
              <a:latin typeface="Raleway Black" panose="020B0604020202020204" charset="0"/>
              <a:sym typeface="Arial"/>
            </a:endParaRPr>
          </a:p>
          <a:p>
            <a:pPr marL="457200" marR="0" lvl="0" indent="0" algn="ctr" rtl="0">
              <a:lnSpc>
                <a:spcPct val="100000"/>
              </a:lnSpc>
              <a:spcBef>
                <a:spcPts val="0"/>
              </a:spcBef>
              <a:spcAft>
                <a:spcPts val="0"/>
              </a:spcAft>
              <a:buClr>
                <a:srgbClr val="000000"/>
              </a:buClr>
              <a:buSzPts val="7200"/>
              <a:buFont typeface="Arial"/>
              <a:buNone/>
            </a:pPr>
            <a:r>
              <a:rPr lang="en" sz="5400" b="0" i="0" u="none" strike="noStrike" cap="none" dirty="0">
                <a:solidFill>
                  <a:srgbClr val="E61EEB"/>
                </a:solidFill>
                <a:effectLst>
                  <a:glow rad="139700">
                    <a:srgbClr val="E61EEB">
                      <a:alpha val="49804"/>
                    </a:srgbClr>
                  </a:glow>
                </a:effectLst>
                <a:latin typeface="Raleway Black" panose="020B0604020202020204" charset="0"/>
                <a:sym typeface="Arial"/>
              </a:rPr>
              <a:t>Lapat Pattaraarayakul</a:t>
            </a:r>
            <a:endParaRPr sz="5400" b="0" i="0" u="none" strike="noStrike" cap="none" dirty="0">
              <a:solidFill>
                <a:srgbClr val="E61EEB"/>
              </a:solidFill>
              <a:effectLst>
                <a:glow rad="139700">
                  <a:srgbClr val="E61EEB">
                    <a:alpha val="49804"/>
                  </a:srgbClr>
                </a:glow>
              </a:effectLst>
              <a:latin typeface="Raleway Black" panose="020B0604020202020204" charset="0"/>
              <a:sym typeface="Arial"/>
            </a:endParaRPr>
          </a:p>
          <a:p>
            <a:pPr marL="457200" marR="0" lvl="0" indent="0" algn="ctr" rtl="0">
              <a:lnSpc>
                <a:spcPct val="100000"/>
              </a:lnSpc>
              <a:spcBef>
                <a:spcPts val="0"/>
              </a:spcBef>
              <a:spcAft>
                <a:spcPts val="0"/>
              </a:spcAft>
              <a:buClr>
                <a:srgbClr val="000000"/>
              </a:buClr>
              <a:buSzPts val="7200"/>
              <a:buFont typeface="Arial"/>
              <a:buNone/>
            </a:pPr>
            <a:r>
              <a:rPr lang="en" sz="5400" b="0" i="0" u="none" strike="noStrike" cap="none" dirty="0">
                <a:solidFill>
                  <a:srgbClr val="E61EEB"/>
                </a:solidFill>
                <a:effectLst>
                  <a:glow rad="139700">
                    <a:srgbClr val="E61EEB">
                      <a:alpha val="49804"/>
                    </a:srgbClr>
                  </a:glow>
                </a:effectLst>
                <a:latin typeface="Raleway Black" panose="020B0604020202020204" charset="0"/>
                <a:sym typeface="Arial"/>
              </a:rPr>
              <a:t>ME: Bobby Pederson, Cole Burge, Matt Kim,</a:t>
            </a:r>
            <a:endParaRPr sz="5400" b="0" i="0" u="none" strike="noStrike" cap="none" dirty="0">
              <a:solidFill>
                <a:srgbClr val="E61EEB"/>
              </a:solidFill>
              <a:effectLst>
                <a:glow rad="139700">
                  <a:srgbClr val="E61EEB">
                    <a:alpha val="49804"/>
                  </a:srgbClr>
                </a:glow>
              </a:effectLst>
              <a:latin typeface="Raleway Black" panose="020B0604020202020204" charset="0"/>
              <a:sym typeface="Arial"/>
            </a:endParaRPr>
          </a:p>
          <a:p>
            <a:pPr marL="457200" marR="0" lvl="0" indent="0" algn="ctr" rtl="0">
              <a:lnSpc>
                <a:spcPct val="100000"/>
              </a:lnSpc>
              <a:spcBef>
                <a:spcPts val="0"/>
              </a:spcBef>
              <a:spcAft>
                <a:spcPts val="0"/>
              </a:spcAft>
              <a:buClr>
                <a:srgbClr val="000000"/>
              </a:buClr>
              <a:buSzPts val="7200"/>
              <a:buFont typeface="Arial"/>
              <a:buNone/>
            </a:pPr>
            <a:r>
              <a:rPr lang="en" sz="5400" b="0" i="0" u="none" strike="noStrike" cap="none" dirty="0">
                <a:solidFill>
                  <a:srgbClr val="E61EEB"/>
                </a:solidFill>
                <a:effectLst>
                  <a:glow rad="139700">
                    <a:srgbClr val="E61EEB">
                      <a:alpha val="49804"/>
                    </a:srgbClr>
                  </a:glow>
                </a:effectLst>
                <a:latin typeface="Raleway Black" panose="020B0604020202020204" charset="0"/>
                <a:sym typeface="Arial"/>
              </a:rPr>
              <a:t>Nahom Ghirmay, Xiange Wang</a:t>
            </a:r>
            <a:endParaRPr sz="5400" b="0" i="0" u="none" strike="noStrike" cap="none" dirty="0">
              <a:solidFill>
                <a:srgbClr val="E61EEB"/>
              </a:solidFill>
              <a:effectLst>
                <a:glow rad="139700">
                  <a:srgbClr val="E61EEB">
                    <a:alpha val="49804"/>
                  </a:srgbClr>
                </a:glow>
              </a:effectLst>
              <a:latin typeface="Raleway Black" panose="020B0604020202020204" charset="0"/>
              <a:sym typeface="Arial"/>
            </a:endParaRPr>
          </a:p>
        </p:txBody>
      </p:sp>
      <p:pic>
        <p:nvPicPr>
          <p:cNvPr id="59" name="Google Shape;59;p13"/>
          <p:cNvPicPr preferRelativeResize="0"/>
          <p:nvPr/>
        </p:nvPicPr>
        <p:blipFill rotWithShape="1">
          <a:blip r:embed="rId5">
            <a:alphaModFix/>
          </a:blip>
          <a:srcRect/>
          <a:stretch/>
        </p:blipFill>
        <p:spPr>
          <a:xfrm>
            <a:off x="1895620" y="1699719"/>
            <a:ext cx="4624674" cy="2275150"/>
          </a:xfrm>
          <a:prstGeom prst="rect">
            <a:avLst/>
          </a:prstGeom>
          <a:noFill/>
          <a:ln>
            <a:noFill/>
          </a:ln>
        </p:spPr>
      </p:pic>
      <p:sp>
        <p:nvSpPr>
          <p:cNvPr id="60" name="Google Shape;60;p13"/>
          <p:cNvSpPr txBox="1"/>
          <p:nvPr/>
        </p:nvSpPr>
        <p:spPr>
          <a:xfrm>
            <a:off x="1278001" y="5981146"/>
            <a:ext cx="13062222" cy="1423800"/>
          </a:xfrm>
          <a:prstGeom prst="roundRect">
            <a:avLst/>
          </a:prstGeom>
          <a:solidFill>
            <a:srgbClr val="000000"/>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457200" lvl="0" algn="ctr">
              <a:buSzPts val="12000"/>
            </a:pPr>
            <a:r>
              <a:rPr lang="en-GB" sz="7200" dirty="0">
                <a:solidFill>
                  <a:srgbClr val="00B050"/>
                </a:solidFill>
                <a:effectLst>
                  <a:glow rad="127000">
                    <a:srgbClr val="00B050">
                      <a:alpha val="49000"/>
                    </a:srgbClr>
                  </a:glow>
                </a:effectLst>
                <a:latin typeface="Raleway Black"/>
                <a:ea typeface="Raleway Black"/>
                <a:cs typeface="Raleway Black"/>
                <a:sym typeface="Raleway Black"/>
              </a:rPr>
              <a:t>Project Statement</a:t>
            </a:r>
          </a:p>
        </p:txBody>
      </p:sp>
      <p:sp>
        <p:nvSpPr>
          <p:cNvPr id="61" name="Google Shape;61;p13"/>
          <p:cNvSpPr txBox="1"/>
          <p:nvPr/>
        </p:nvSpPr>
        <p:spPr>
          <a:xfrm>
            <a:off x="1300286" y="12562058"/>
            <a:ext cx="12935750" cy="1423800"/>
          </a:xfrm>
          <a:prstGeom prst="roundRect">
            <a:avLst/>
          </a:prstGeom>
          <a:solidFill>
            <a:srgbClr val="000000"/>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457200" lvl="0" algn="ctr">
              <a:buSzPts val="12000"/>
            </a:pPr>
            <a:r>
              <a:rPr lang="en-GB" sz="7200" dirty="0">
                <a:solidFill>
                  <a:srgbClr val="00B050"/>
                </a:solidFill>
                <a:effectLst>
                  <a:glow rad="127000">
                    <a:srgbClr val="00B050">
                      <a:alpha val="49000"/>
                    </a:srgbClr>
                  </a:glow>
                </a:effectLst>
                <a:latin typeface="Raleway Black"/>
                <a:ea typeface="Raleway Black"/>
                <a:cs typeface="Raleway Black"/>
                <a:sym typeface="Raleway Black"/>
              </a:rPr>
              <a:t>Solution Methodology</a:t>
            </a:r>
          </a:p>
        </p:txBody>
      </p:sp>
      <p:pic>
        <p:nvPicPr>
          <p:cNvPr id="67" name="Google Shape;67;p13"/>
          <p:cNvPicPr preferRelativeResize="0"/>
          <p:nvPr/>
        </p:nvPicPr>
        <p:blipFill rotWithShape="1">
          <a:blip r:embed="rId6">
            <a:alphaModFix/>
          </a:blip>
          <a:srcRect/>
          <a:stretch/>
        </p:blipFill>
        <p:spPr>
          <a:xfrm>
            <a:off x="21429632" y="15464400"/>
            <a:ext cx="6140415" cy="4227386"/>
          </a:xfrm>
          <a:prstGeom prst="rect">
            <a:avLst/>
          </a:prstGeom>
          <a:noFill/>
          <a:ln>
            <a:noFill/>
          </a:ln>
        </p:spPr>
      </p:pic>
      <p:sp>
        <p:nvSpPr>
          <p:cNvPr id="69" name="Google Shape;69;p13"/>
          <p:cNvSpPr txBox="1"/>
          <p:nvPr/>
        </p:nvSpPr>
        <p:spPr>
          <a:xfrm>
            <a:off x="29203298" y="5981146"/>
            <a:ext cx="13007902" cy="26409090"/>
          </a:xfrm>
          <a:prstGeom prst="roundRect">
            <a:avLst/>
          </a:prstGeom>
          <a:solidFill>
            <a:schemeClr val="tx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endParaRPr lang="en-GB" sz="40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endParaRPr lang="en-GB"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7200"/>
              <a:buFont typeface="Arial"/>
              <a:buNone/>
            </a:pPr>
            <a:r>
              <a:rPr lang="en-GB" sz="3200" dirty="0">
                <a:latin typeface="Calibri" panose="020F0502020204030204" pitchFamily="34" charset="0"/>
                <a:cs typeface="Calibri" panose="020F0502020204030204" pitchFamily="34" charset="0"/>
              </a:rPr>
              <a:t>Apart from food trucks in the plaza, there must be amenities such as tables, benches, waste disposal and restrooms as well. From the survey results and data on other existing food truck plazas, we obtained the following information:</a:t>
            </a:r>
          </a:p>
          <a:p>
            <a:pPr marL="0" marR="0" lvl="0" indent="0" algn="l" rtl="0">
              <a:lnSpc>
                <a:spcPct val="100000"/>
              </a:lnSpc>
              <a:spcBef>
                <a:spcPts val="0"/>
              </a:spcBef>
              <a:spcAft>
                <a:spcPts val="0"/>
              </a:spcAft>
              <a:buClr>
                <a:srgbClr val="000000"/>
              </a:buClr>
              <a:buSzPts val="7200"/>
              <a:buFont typeface="Arial"/>
              <a:buNone/>
            </a:pPr>
            <a:r>
              <a:rPr lang="en-GB" sz="4000" b="1" i="0" u="none" strike="noStrike" cap="none" dirty="0">
                <a:solidFill>
                  <a:srgbClr val="000000"/>
                </a:solidFill>
                <a:latin typeface="Calibri" panose="020F0502020204030204" pitchFamily="34" charset="0"/>
                <a:cs typeface="Calibri" panose="020F0502020204030204" pitchFamily="34" charset="0"/>
                <a:sym typeface="Arial"/>
              </a:rPr>
              <a:t>	Seating</a:t>
            </a:r>
          </a:p>
          <a:p>
            <a:r>
              <a:rPr lang="en-GB" sz="3200" dirty="0">
                <a:latin typeface="Calibri" panose="020F0502020204030204" pitchFamily="34" charset="0"/>
                <a:cs typeface="Calibri" panose="020F0502020204030204" pitchFamily="34" charset="0"/>
              </a:rPr>
              <a:t>Survey result:</a:t>
            </a:r>
          </a:p>
          <a:p>
            <a:r>
              <a:rPr lang="en-GB" sz="3200" dirty="0">
                <a:latin typeface="Calibri" panose="020F0502020204030204" pitchFamily="34" charset="0"/>
                <a:cs typeface="Calibri" panose="020F0502020204030204" pitchFamily="34" charset="0"/>
              </a:rPr>
              <a:t>30% of people “carried-out”  vs. 70% “dined-in”. This is verified using </a:t>
            </a:r>
            <a:r>
              <a:rPr lang="en-GB" sz="3200" dirty="0" err="1">
                <a:latin typeface="Calibri" panose="020F0502020204030204" pitchFamily="34" charset="0"/>
                <a:cs typeface="Calibri" panose="020F0502020204030204" pitchFamily="34" charset="0"/>
              </a:rPr>
              <a:t>Simio</a:t>
            </a:r>
            <a:r>
              <a:rPr lang="en-GB" sz="3200" dirty="0">
                <a:latin typeface="Calibri" panose="020F0502020204030204" pitchFamily="34" charset="0"/>
                <a:cs typeface="Calibri" panose="020F0502020204030204" pitchFamily="34" charset="0"/>
              </a:rPr>
              <a:t> to show that the minimum number of tables have no balking.</a:t>
            </a:r>
            <a:br>
              <a:rPr lang="en-GB" sz="4400" dirty="0">
                <a:latin typeface="Calibri" panose="020F0502020204030204" pitchFamily="34" charset="0"/>
                <a:cs typeface="Calibri" panose="020F0502020204030204" pitchFamily="34" charset="0"/>
              </a:rPr>
            </a:br>
            <a:endParaRPr lang="en-GB" sz="4400" dirty="0">
              <a:latin typeface="Calibri" panose="020F0502020204030204" pitchFamily="34" charset="0"/>
              <a:cs typeface="Calibri" panose="020F0502020204030204" pitchFamily="34" charset="0"/>
            </a:endParaRPr>
          </a:p>
          <a:p>
            <a:endParaRPr lang="en-GB" sz="4400" b="1" i="0" u="none" strike="noStrike" cap="none" dirty="0">
              <a:solidFill>
                <a:srgbClr val="000000"/>
              </a:solidFill>
              <a:latin typeface="Calibri" panose="020F0502020204030204" pitchFamily="34" charset="0"/>
              <a:cs typeface="Calibri" panose="020F0502020204030204" pitchFamily="34" charset="0"/>
              <a:sym typeface="Arial"/>
            </a:endParaRPr>
          </a:p>
          <a:p>
            <a:endParaRPr lang="en-GB" sz="4400" b="1" dirty="0">
              <a:latin typeface="Calibri" panose="020F0502020204030204" pitchFamily="34" charset="0"/>
              <a:cs typeface="Calibri" panose="020F0502020204030204" pitchFamily="34" charset="0"/>
            </a:endParaRPr>
          </a:p>
          <a:p>
            <a:endParaRPr lang="en-GB" sz="4400" b="1" i="0" u="none" strike="noStrike" cap="none" dirty="0">
              <a:solidFill>
                <a:srgbClr val="000000"/>
              </a:solidFill>
              <a:latin typeface="Calibri" panose="020F0502020204030204" pitchFamily="34" charset="0"/>
              <a:cs typeface="Calibri" panose="020F0502020204030204" pitchFamily="34" charset="0"/>
              <a:sym typeface="Arial"/>
            </a:endParaRPr>
          </a:p>
          <a:p>
            <a:r>
              <a:rPr lang="en-GB" sz="4400" b="1" dirty="0">
                <a:latin typeface="Calibri" panose="020F0502020204030204" pitchFamily="34" charset="0"/>
                <a:cs typeface="Calibri" panose="020F0502020204030204" pitchFamily="34" charset="0"/>
              </a:rPr>
              <a:t>	Restrooms</a:t>
            </a:r>
          </a:p>
          <a:p>
            <a:r>
              <a:rPr lang="en-GB" sz="3200" i="0" u="none" strike="noStrike" cap="none" dirty="0">
                <a:solidFill>
                  <a:srgbClr val="000000"/>
                </a:solidFill>
                <a:latin typeface="Calibri" panose="020F0502020204030204" pitchFamily="34" charset="0"/>
                <a:cs typeface="Calibri" panose="020F0502020204030204" pitchFamily="34" charset="0"/>
                <a:sym typeface="Arial"/>
              </a:rPr>
              <a:t>Survey result:</a:t>
            </a:r>
          </a:p>
          <a:p>
            <a:r>
              <a:rPr lang="en-GB" sz="3200" dirty="0">
                <a:latin typeface="Calibri" panose="020F0502020204030204" pitchFamily="34" charset="0"/>
                <a:cs typeface="Calibri" panose="020F0502020204030204" pitchFamily="34" charset="0"/>
              </a:rPr>
              <a:t>There is little interest in whether there are </a:t>
            </a:r>
          </a:p>
          <a:p>
            <a:r>
              <a:rPr lang="en-GB" sz="3200" dirty="0">
                <a:latin typeface="Calibri" panose="020F0502020204030204" pitchFamily="34" charset="0"/>
                <a:cs typeface="Calibri" panose="020F0502020204030204" pitchFamily="34" charset="0"/>
              </a:rPr>
              <a:t>restrooms or not </a:t>
            </a:r>
          </a:p>
          <a:p>
            <a:r>
              <a:rPr lang="en-GB" sz="3200" dirty="0">
                <a:latin typeface="Calibri" panose="020F0502020204030204" pitchFamily="34" charset="0"/>
                <a:cs typeface="Calibri" panose="020F0502020204030204" pitchFamily="34" charset="0"/>
              </a:rPr>
              <a:t>and also little interest in whether it is Porta-potties or built-in restrooms.</a:t>
            </a:r>
          </a:p>
          <a:p>
            <a:r>
              <a:rPr lang="en-GB" sz="3200" dirty="0">
                <a:latin typeface="Calibri" panose="020F0502020204030204" pitchFamily="34" charset="0"/>
                <a:cs typeface="Calibri" panose="020F0502020204030204" pitchFamily="34" charset="0"/>
              </a:rPr>
              <a:t>However, there is a need for public handwashing stations.</a:t>
            </a:r>
          </a:p>
          <a:p>
            <a:endParaRPr lang="en-GB" sz="4000" b="1" i="0" u="none" strike="noStrike" cap="none" dirty="0">
              <a:solidFill>
                <a:srgbClr val="000000"/>
              </a:solidFill>
              <a:latin typeface="Calibri" panose="020F0502020204030204" pitchFamily="34" charset="0"/>
              <a:cs typeface="Calibri" panose="020F0502020204030204" pitchFamily="34" charset="0"/>
              <a:sym typeface="Arial"/>
            </a:endParaRPr>
          </a:p>
          <a:p>
            <a:r>
              <a:rPr lang="en-GB" sz="4000" b="1" i="0" u="none" strike="noStrike" cap="none" dirty="0">
                <a:solidFill>
                  <a:srgbClr val="000000"/>
                </a:solidFill>
                <a:latin typeface="Calibri" panose="020F0502020204030204" pitchFamily="34" charset="0"/>
                <a:cs typeface="Calibri" panose="020F0502020204030204" pitchFamily="34" charset="0"/>
                <a:sym typeface="Arial"/>
              </a:rPr>
              <a:t>	Waste Disposal</a:t>
            </a:r>
          </a:p>
          <a:p>
            <a:r>
              <a:rPr lang="en-GB" sz="3200" dirty="0">
                <a:solidFill>
                  <a:schemeClr val="tx1"/>
                </a:solidFill>
                <a:latin typeface="Calibri" panose="020F0502020204030204" pitchFamily="34" charset="0"/>
                <a:cs typeface="Calibri" panose="020F0502020204030204" pitchFamily="34" charset="0"/>
              </a:rPr>
              <a:t>We gathered wastes from food truck such as spoon, forks and containers and weigh then to calculate the averages produced per person. (1 paper wrapper weighing 2 grams, 1 fork, etc.). Then using equations and foot traffic data to get a total amount of waste per day. After that we then also start evaluating against different variety and sized bins with pick-up frequency. The assumptions are validated using </a:t>
            </a:r>
            <a:r>
              <a:rPr lang="en-GB" sz="3200" dirty="0" err="1">
                <a:solidFill>
                  <a:schemeClr val="tx1"/>
                </a:solidFill>
                <a:latin typeface="Calibri" panose="020F0502020204030204" pitchFamily="34" charset="0"/>
                <a:cs typeface="Calibri" panose="020F0502020204030204" pitchFamily="34" charset="0"/>
              </a:rPr>
              <a:t>Simio</a:t>
            </a:r>
            <a:r>
              <a:rPr lang="en-GB" sz="3200" dirty="0">
                <a:solidFill>
                  <a:schemeClr val="tx1"/>
                </a:solidFill>
                <a:latin typeface="Calibri" panose="020F0502020204030204" pitchFamily="34" charset="0"/>
                <a:cs typeface="Calibri" panose="020F0502020204030204" pitchFamily="34" charset="0"/>
              </a:rPr>
              <a:t> model. There will also be dumpsters for food truck owners and custodians emptying plaza bins periodically.</a:t>
            </a:r>
          </a:p>
          <a:p>
            <a:endParaRPr lang="en-GB" sz="3200" dirty="0">
              <a:solidFill>
                <a:schemeClr val="tx1"/>
              </a:solidFill>
              <a:latin typeface="Calibri" panose="020F0502020204030204" pitchFamily="34" charset="0"/>
              <a:cs typeface="Calibri" panose="020F0502020204030204" pitchFamily="34" charset="0"/>
            </a:endParaRPr>
          </a:p>
          <a:p>
            <a:endParaRPr lang="en-GB" sz="3200" dirty="0">
              <a:solidFill>
                <a:schemeClr val="tx1"/>
              </a:solidFill>
              <a:latin typeface="Calibri" panose="020F0502020204030204" pitchFamily="34" charset="0"/>
              <a:cs typeface="Calibri" panose="020F0502020204030204" pitchFamily="34" charset="0"/>
            </a:endParaRPr>
          </a:p>
          <a:p>
            <a:endParaRPr lang="en-GB" sz="3200" dirty="0">
              <a:solidFill>
                <a:schemeClr val="tx1"/>
              </a:solidFill>
              <a:latin typeface="Calibri" panose="020F0502020204030204" pitchFamily="34" charset="0"/>
              <a:cs typeface="Calibri" panose="020F0502020204030204" pitchFamily="34" charset="0"/>
            </a:endParaRPr>
          </a:p>
          <a:p>
            <a:endParaRPr lang="en-GB" sz="1600" dirty="0">
              <a:solidFill>
                <a:schemeClr val="tx1"/>
              </a:solidFill>
              <a:latin typeface="Calibri" panose="020F0502020204030204" pitchFamily="34" charset="0"/>
              <a:cs typeface="Calibri" panose="020F0502020204030204" pitchFamily="34" charset="0"/>
            </a:endParaRPr>
          </a:p>
          <a:p>
            <a:r>
              <a:rPr lang="en-GB" sz="3200" b="1" dirty="0">
                <a:latin typeface="Calibri" panose="020F0502020204030204" pitchFamily="34" charset="0"/>
                <a:cs typeface="Calibri" panose="020F0502020204030204" pitchFamily="34" charset="0"/>
              </a:rPr>
              <a:t>	Smoothie</a:t>
            </a:r>
          </a:p>
          <a:p>
            <a:pPr fontAlgn="base"/>
            <a:r>
              <a:rPr lang="en-GB" sz="3200" dirty="0">
                <a:latin typeface="Calibri" panose="020F0502020204030204" pitchFamily="34" charset="0"/>
                <a:cs typeface="Calibri" panose="020F0502020204030204" pitchFamily="34" charset="0"/>
              </a:rPr>
              <a:t>Exclusively serves frozen treats and has a medium power draw</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	</a:t>
            </a:r>
            <a:r>
              <a:rPr lang="en-GB" sz="3200" b="1" dirty="0">
                <a:latin typeface="Calibri" panose="020F0502020204030204" pitchFamily="34" charset="0"/>
                <a:cs typeface="Calibri" panose="020F0502020204030204" pitchFamily="34" charset="0"/>
              </a:rPr>
              <a:t>Panini</a:t>
            </a:r>
          </a:p>
          <a:p>
            <a:pPr fontAlgn="base"/>
            <a:r>
              <a:rPr lang="en-GB" sz="3200" dirty="0">
                <a:latin typeface="Calibri" panose="020F0502020204030204" pitchFamily="34" charset="0"/>
                <a:cs typeface="Calibri" panose="020F0502020204030204" pitchFamily="34" charset="0"/>
              </a:rPr>
              <a:t>Basic sandwich truck, with a low power draw</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	</a:t>
            </a:r>
            <a:r>
              <a:rPr lang="en-GB" sz="3200" b="1" dirty="0">
                <a:latin typeface="Calibri" panose="020F0502020204030204" pitchFamily="34" charset="0"/>
                <a:cs typeface="Calibri" panose="020F0502020204030204" pitchFamily="34" charset="0"/>
              </a:rPr>
              <a:t>BAFT</a:t>
            </a:r>
          </a:p>
          <a:p>
            <a:pPr fontAlgn="base"/>
            <a:r>
              <a:rPr lang="en-GB" sz="3200" dirty="0">
                <a:latin typeface="Calibri" panose="020F0502020204030204" pitchFamily="34" charset="0"/>
                <a:cs typeface="Calibri" panose="020F0502020204030204" pitchFamily="34" charset="0"/>
              </a:rPr>
              <a:t>Burger and Fry Truck</a:t>
            </a:r>
          </a:p>
          <a:p>
            <a:pPr fontAlgn="base"/>
            <a:r>
              <a:rPr lang="en-GB" sz="3200" dirty="0">
                <a:latin typeface="Calibri" panose="020F0502020204030204" pitchFamily="34" charset="0"/>
                <a:cs typeface="Calibri" panose="020F0502020204030204" pitchFamily="34" charset="0"/>
              </a:rPr>
              <a:t>All out model, with 20 ft cab and biggest set of appliances</a:t>
            </a:r>
          </a:p>
          <a:p>
            <a:endParaRPr lang="en-GB" sz="3200" dirty="0">
              <a:solidFill>
                <a:schemeClr val="tx1"/>
              </a:solidFill>
              <a:latin typeface="Calibri" panose="020F0502020204030204" pitchFamily="34" charset="0"/>
              <a:cs typeface="Calibri" panose="020F0502020204030204" pitchFamily="34" charset="0"/>
            </a:endParaRPr>
          </a:p>
          <a:p>
            <a:endParaRPr lang="en-GB" sz="3200" dirty="0">
              <a:solidFill>
                <a:schemeClr val="tx1"/>
              </a:solidFill>
              <a:latin typeface="Calibri" panose="020F0502020204030204" pitchFamily="34" charset="0"/>
              <a:cs typeface="Calibri" panose="020F0502020204030204" pitchFamily="34" charset="0"/>
            </a:endParaRPr>
          </a:p>
          <a:p>
            <a:endParaRPr lang="en-GB" sz="3200" dirty="0">
              <a:solidFill>
                <a:schemeClr val="tx1"/>
              </a:solidFill>
              <a:latin typeface="Calibri" panose="020F0502020204030204" pitchFamily="34" charset="0"/>
              <a:cs typeface="Calibri" panose="020F0502020204030204" pitchFamily="34" charset="0"/>
            </a:endParaRPr>
          </a:p>
          <a:p>
            <a:endParaRPr lang="en-GB" sz="3200" dirty="0">
              <a:solidFill>
                <a:schemeClr val="tx1"/>
              </a:solidFill>
              <a:latin typeface="Calibri" panose="020F0502020204030204" pitchFamily="34" charset="0"/>
              <a:cs typeface="Calibri" panose="020F0502020204030204" pitchFamily="34" charset="0"/>
            </a:endParaRPr>
          </a:p>
          <a:p>
            <a:endParaRPr lang="en-GB" sz="3200" dirty="0">
              <a:solidFill>
                <a:schemeClr val="tx1"/>
              </a:solidFill>
              <a:latin typeface="Calibri" panose="020F0502020204030204" pitchFamily="34" charset="0"/>
              <a:cs typeface="Calibri" panose="020F0502020204030204" pitchFamily="34" charset="0"/>
            </a:endParaRPr>
          </a:p>
          <a:p>
            <a:endParaRPr lang="en-GB" sz="3200" dirty="0">
              <a:solidFill>
                <a:schemeClr val="tx1"/>
              </a:solidFill>
              <a:latin typeface="Calibri" panose="020F0502020204030204" pitchFamily="34" charset="0"/>
              <a:cs typeface="Calibri" panose="020F0502020204030204" pitchFamily="34" charset="0"/>
            </a:endParaRPr>
          </a:p>
          <a:p>
            <a:endParaRPr sz="360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71" name="Google Shape;71;p13"/>
          <p:cNvPicPr preferRelativeResize="0"/>
          <p:nvPr/>
        </p:nvPicPr>
        <p:blipFill rotWithShape="1">
          <a:blip r:embed="rId7">
            <a:alphaModFix/>
          </a:blip>
          <a:srcRect/>
          <a:stretch/>
        </p:blipFill>
        <p:spPr>
          <a:xfrm>
            <a:off x="7437955" y="436503"/>
            <a:ext cx="4758474" cy="4681964"/>
          </a:xfrm>
          <a:prstGeom prst="rect">
            <a:avLst/>
          </a:prstGeom>
          <a:noFill/>
          <a:ln>
            <a:noFill/>
          </a:ln>
        </p:spPr>
      </p:pic>
      <p:grpSp>
        <p:nvGrpSpPr>
          <p:cNvPr id="21" name="Group 20">
            <a:extLst>
              <a:ext uri="{FF2B5EF4-FFF2-40B4-BE49-F238E27FC236}">
                <a16:creationId xmlns:a16="http://schemas.microsoft.com/office/drawing/2014/main" id="{242E09CA-71E8-4C27-B9E3-8661A1836587}"/>
              </a:ext>
            </a:extLst>
          </p:cNvPr>
          <p:cNvGrpSpPr/>
          <p:nvPr/>
        </p:nvGrpSpPr>
        <p:grpSpPr>
          <a:xfrm>
            <a:off x="1569008" y="17453323"/>
            <a:ext cx="12398306" cy="4252880"/>
            <a:chOff x="84918" y="1139772"/>
            <a:chExt cx="8974164" cy="2494822"/>
          </a:xfrm>
          <a:solidFill>
            <a:schemeClr val="accent5">
              <a:lumMod val="75000"/>
            </a:schemeClr>
          </a:solidFill>
        </p:grpSpPr>
        <p:grpSp>
          <p:nvGrpSpPr>
            <p:cNvPr id="22" name="Group 21">
              <a:extLst>
                <a:ext uri="{FF2B5EF4-FFF2-40B4-BE49-F238E27FC236}">
                  <a16:creationId xmlns:a16="http://schemas.microsoft.com/office/drawing/2014/main" id="{3FB5E3F4-0B99-4320-86BC-031103B72AC1}"/>
                </a:ext>
              </a:extLst>
            </p:cNvPr>
            <p:cNvGrpSpPr/>
            <p:nvPr/>
          </p:nvGrpSpPr>
          <p:grpSpPr>
            <a:xfrm>
              <a:off x="1401404" y="2854975"/>
              <a:ext cx="987106" cy="779619"/>
              <a:chOff x="1446584" y="77158"/>
              <a:chExt cx="1025556" cy="615334"/>
            </a:xfrm>
            <a:grpFill/>
          </p:grpSpPr>
          <p:sp>
            <p:nvSpPr>
              <p:cNvPr id="96" name="Rectangle: Rounded Corners 95">
                <a:extLst>
                  <a:ext uri="{FF2B5EF4-FFF2-40B4-BE49-F238E27FC236}">
                    <a16:creationId xmlns:a16="http://schemas.microsoft.com/office/drawing/2014/main" id="{329574C2-78BD-4A4E-BE15-D706BEEEA968}"/>
                  </a:ext>
                </a:extLst>
              </p:cNvPr>
              <p:cNvSpPr/>
              <p:nvPr/>
            </p:nvSpPr>
            <p:spPr>
              <a:xfrm>
                <a:off x="1446584" y="77158"/>
                <a:ext cx="1025556" cy="6153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7" name="Rectangle: Rounded Corners 4">
                <a:extLst>
                  <a:ext uri="{FF2B5EF4-FFF2-40B4-BE49-F238E27FC236}">
                    <a16:creationId xmlns:a16="http://schemas.microsoft.com/office/drawing/2014/main" id="{6273F36D-49A9-48D7-B26A-3CE20AF9FC81}"/>
                  </a:ext>
                </a:extLst>
              </p:cNvPr>
              <p:cNvSpPr txBox="1"/>
              <p:nvPr/>
            </p:nvSpPr>
            <p:spPr>
              <a:xfrm>
                <a:off x="1464607" y="95181"/>
                <a:ext cx="989510" cy="5792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FFFFFF"/>
                    </a:solidFill>
                    <a:latin typeface="+mj-lt"/>
                  </a:rPr>
                  <a:t>2.1</a:t>
                </a:r>
              </a:p>
              <a:p>
                <a:pPr marL="0" lvl="0" indent="0" algn="ctr" defTabSz="355600">
                  <a:lnSpc>
                    <a:spcPct val="90000"/>
                  </a:lnSpc>
                  <a:spcBef>
                    <a:spcPct val="0"/>
                  </a:spcBef>
                  <a:spcAft>
                    <a:spcPct val="35000"/>
                  </a:spcAft>
                  <a:buNone/>
                </a:pPr>
                <a:r>
                  <a:rPr lang="en-GB" sz="800" kern="1200" dirty="0">
                    <a:solidFill>
                      <a:srgbClr val="FFFFFF"/>
                    </a:solidFill>
                    <a:latin typeface="+mj-lt"/>
                  </a:rPr>
                  <a:t>Prep Charging Station</a:t>
                </a:r>
                <a:endParaRPr lang="en-GB" sz="800" kern="1200" dirty="0">
                  <a:latin typeface="+mj-lt"/>
                </a:endParaRPr>
              </a:p>
            </p:txBody>
          </p:sp>
        </p:grpSp>
        <p:cxnSp>
          <p:nvCxnSpPr>
            <p:cNvPr id="23" name="Straight Arrow Connector 22">
              <a:extLst>
                <a:ext uri="{FF2B5EF4-FFF2-40B4-BE49-F238E27FC236}">
                  <a16:creationId xmlns:a16="http://schemas.microsoft.com/office/drawing/2014/main" id="{73CD38C8-D159-4449-B1B0-94FCE77C7DB6}"/>
                </a:ext>
              </a:extLst>
            </p:cNvPr>
            <p:cNvCxnSpPr>
              <a:cxnSpLocks/>
              <a:endCxn id="97" idx="0"/>
            </p:cNvCxnSpPr>
            <p:nvPr/>
          </p:nvCxnSpPr>
          <p:spPr>
            <a:xfrm>
              <a:off x="1894957" y="2456808"/>
              <a:ext cx="0" cy="421002"/>
            </a:xfrm>
            <a:prstGeom prst="straightConnector1">
              <a:avLst/>
            </a:prstGeom>
            <a:grpFill/>
            <a:ln>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DBABD42-081B-4D10-8890-62A530A4C89F}"/>
                </a:ext>
              </a:extLst>
            </p:cNvPr>
            <p:cNvGrpSpPr/>
            <p:nvPr/>
          </p:nvGrpSpPr>
          <p:grpSpPr>
            <a:xfrm>
              <a:off x="84918" y="2854975"/>
              <a:ext cx="987106" cy="779619"/>
              <a:chOff x="1446584" y="77158"/>
              <a:chExt cx="1025556" cy="615334"/>
            </a:xfrm>
            <a:grpFill/>
          </p:grpSpPr>
          <p:sp>
            <p:nvSpPr>
              <p:cNvPr id="94" name="Rectangle: Rounded Corners 93">
                <a:extLst>
                  <a:ext uri="{FF2B5EF4-FFF2-40B4-BE49-F238E27FC236}">
                    <a16:creationId xmlns:a16="http://schemas.microsoft.com/office/drawing/2014/main" id="{08CD79AB-C659-4800-83B8-F995C7B6E7B0}"/>
                  </a:ext>
                </a:extLst>
              </p:cNvPr>
              <p:cNvSpPr/>
              <p:nvPr/>
            </p:nvSpPr>
            <p:spPr>
              <a:xfrm>
                <a:off x="1446584" y="77158"/>
                <a:ext cx="1025556" cy="6153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Rectangle: Rounded Corners 4">
                <a:extLst>
                  <a:ext uri="{FF2B5EF4-FFF2-40B4-BE49-F238E27FC236}">
                    <a16:creationId xmlns:a16="http://schemas.microsoft.com/office/drawing/2014/main" id="{58A2C506-58AC-4A79-B447-8145B3BC6498}"/>
                  </a:ext>
                </a:extLst>
              </p:cNvPr>
              <p:cNvSpPr txBox="1"/>
              <p:nvPr/>
            </p:nvSpPr>
            <p:spPr>
              <a:xfrm>
                <a:off x="1464607" y="95181"/>
                <a:ext cx="989510" cy="5792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FFFFFF"/>
                    </a:solidFill>
                    <a:latin typeface="+mj-lt"/>
                  </a:rPr>
                  <a:t>1.1</a:t>
                </a:r>
              </a:p>
              <a:p>
                <a:pPr marL="0" lvl="0" indent="0" algn="ctr" defTabSz="355600">
                  <a:lnSpc>
                    <a:spcPct val="90000"/>
                  </a:lnSpc>
                  <a:spcBef>
                    <a:spcPct val="0"/>
                  </a:spcBef>
                  <a:spcAft>
                    <a:spcPct val="35000"/>
                  </a:spcAft>
                  <a:buNone/>
                </a:pPr>
                <a:r>
                  <a:rPr lang="en-GB" sz="800" kern="1200" dirty="0">
                    <a:solidFill>
                      <a:srgbClr val="FFFFFF"/>
                    </a:solidFill>
                    <a:latin typeface="+mj-lt"/>
                  </a:rPr>
                  <a:t>Prep Parking Space</a:t>
                </a:r>
                <a:endParaRPr lang="en-GB" sz="800" kern="1200" dirty="0">
                  <a:latin typeface="+mj-lt"/>
                </a:endParaRPr>
              </a:p>
            </p:txBody>
          </p:sp>
        </p:grpSp>
        <p:grpSp>
          <p:nvGrpSpPr>
            <p:cNvPr id="25" name="Group 24">
              <a:extLst>
                <a:ext uri="{FF2B5EF4-FFF2-40B4-BE49-F238E27FC236}">
                  <a16:creationId xmlns:a16="http://schemas.microsoft.com/office/drawing/2014/main" id="{AB9B1F01-7052-46CD-BEC9-B5D44D55BEE4}"/>
                </a:ext>
              </a:extLst>
            </p:cNvPr>
            <p:cNvGrpSpPr/>
            <p:nvPr/>
          </p:nvGrpSpPr>
          <p:grpSpPr>
            <a:xfrm>
              <a:off x="2683107" y="1901149"/>
              <a:ext cx="384195" cy="332000"/>
              <a:chOff x="5885087" y="-1"/>
              <a:chExt cx="1025556" cy="779619"/>
            </a:xfrm>
            <a:grpFill/>
          </p:grpSpPr>
          <p:sp>
            <p:nvSpPr>
              <p:cNvPr id="92" name="Rectangle: Rounded Corners 91">
                <a:extLst>
                  <a:ext uri="{FF2B5EF4-FFF2-40B4-BE49-F238E27FC236}">
                    <a16:creationId xmlns:a16="http://schemas.microsoft.com/office/drawing/2014/main" id="{33BFE956-7992-4ED3-B71C-158152809924}"/>
                  </a:ext>
                </a:extLst>
              </p:cNvPr>
              <p:cNvSpPr/>
              <p:nvPr/>
            </p:nvSpPr>
            <p:spPr>
              <a:xfrm>
                <a:off x="5885087" y="-1"/>
                <a:ext cx="1025556" cy="7796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3" name="Rectangle: Rounded Corners 4">
                <a:extLst>
                  <a:ext uri="{FF2B5EF4-FFF2-40B4-BE49-F238E27FC236}">
                    <a16:creationId xmlns:a16="http://schemas.microsoft.com/office/drawing/2014/main" id="{E0B53573-6769-4B39-AEEE-469C261F1B9A}"/>
                  </a:ext>
                </a:extLst>
              </p:cNvPr>
              <p:cNvSpPr txBox="1"/>
              <p:nvPr/>
            </p:nvSpPr>
            <p:spPr>
              <a:xfrm>
                <a:off x="5907921" y="17144"/>
                <a:ext cx="979888" cy="7339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800" kern="1200" dirty="0">
                    <a:solidFill>
                      <a:srgbClr val="FFFFFF"/>
                    </a:solidFill>
                    <a:latin typeface="+mj-lt"/>
                  </a:rPr>
                  <a:t>OR</a:t>
                </a:r>
                <a:endParaRPr lang="en-GB" sz="800" kern="1200" dirty="0">
                  <a:latin typeface="+mj-lt"/>
                </a:endParaRPr>
              </a:p>
            </p:txBody>
          </p:sp>
        </p:grpSp>
        <p:grpSp>
          <p:nvGrpSpPr>
            <p:cNvPr id="26" name="Group 25">
              <a:extLst>
                <a:ext uri="{FF2B5EF4-FFF2-40B4-BE49-F238E27FC236}">
                  <a16:creationId xmlns:a16="http://schemas.microsoft.com/office/drawing/2014/main" id="{6870D118-5CE4-4162-8516-80F750CE47BB}"/>
                </a:ext>
              </a:extLst>
            </p:cNvPr>
            <p:cNvGrpSpPr/>
            <p:nvPr/>
          </p:nvGrpSpPr>
          <p:grpSpPr>
            <a:xfrm>
              <a:off x="5335550" y="1674420"/>
              <a:ext cx="1025556" cy="779619"/>
              <a:chOff x="0" y="0"/>
              <a:chExt cx="1025556" cy="779619"/>
            </a:xfrm>
            <a:grpFill/>
          </p:grpSpPr>
          <p:sp>
            <p:nvSpPr>
              <p:cNvPr id="90" name="Rectangle: Rounded Corners 89">
                <a:extLst>
                  <a:ext uri="{FF2B5EF4-FFF2-40B4-BE49-F238E27FC236}">
                    <a16:creationId xmlns:a16="http://schemas.microsoft.com/office/drawing/2014/main" id="{66D7BF5D-E772-4AB2-B597-C8C27965BF60}"/>
                  </a:ext>
                </a:extLst>
              </p:cNvPr>
              <p:cNvSpPr/>
              <p:nvPr/>
            </p:nvSpPr>
            <p:spPr>
              <a:xfrm>
                <a:off x="0" y="0"/>
                <a:ext cx="1025556" cy="7796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Rectangle: Rounded Corners 4">
                <a:extLst>
                  <a:ext uri="{FF2B5EF4-FFF2-40B4-BE49-F238E27FC236}">
                    <a16:creationId xmlns:a16="http://schemas.microsoft.com/office/drawing/2014/main" id="{ED4267DA-DE78-4357-A716-F2F867812EEE}"/>
                  </a:ext>
                </a:extLst>
              </p:cNvPr>
              <p:cNvSpPr txBox="1"/>
              <p:nvPr/>
            </p:nvSpPr>
            <p:spPr>
              <a:xfrm>
                <a:off x="22834" y="22834"/>
                <a:ext cx="979888" cy="7339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 sz="800" kern="1200" dirty="0">
                    <a:solidFill>
                      <a:srgbClr val="FFFFFF"/>
                    </a:solidFill>
                    <a:latin typeface="+mj-lt"/>
                  </a:rPr>
                  <a:t>6.0</a:t>
                </a:r>
              </a:p>
              <a:p>
                <a:pPr marL="0" lvl="0" indent="0" algn="ctr" defTabSz="355600">
                  <a:lnSpc>
                    <a:spcPct val="90000"/>
                  </a:lnSpc>
                  <a:spcBef>
                    <a:spcPct val="0"/>
                  </a:spcBef>
                  <a:spcAft>
                    <a:spcPct val="35000"/>
                  </a:spcAft>
                  <a:buNone/>
                </a:pPr>
                <a:r>
                  <a:rPr lang="en-GB" sz="800" kern="1200" dirty="0">
                    <a:solidFill>
                      <a:srgbClr val="FFFFFF"/>
                    </a:solidFill>
                    <a:latin typeface="+mj-lt"/>
                  </a:rPr>
                  <a:t>Receive Food Trucks</a:t>
                </a:r>
                <a:endParaRPr lang="en-GB" sz="800" kern="1200" dirty="0">
                  <a:latin typeface="+mj-lt"/>
                </a:endParaRPr>
              </a:p>
            </p:txBody>
          </p:sp>
        </p:grpSp>
        <p:grpSp>
          <p:nvGrpSpPr>
            <p:cNvPr id="27" name="Group 26">
              <a:extLst>
                <a:ext uri="{FF2B5EF4-FFF2-40B4-BE49-F238E27FC236}">
                  <a16:creationId xmlns:a16="http://schemas.microsoft.com/office/drawing/2014/main" id="{1BF4D37D-42FE-4544-BEC9-600F775C0DFE}"/>
                </a:ext>
              </a:extLst>
            </p:cNvPr>
            <p:cNvGrpSpPr/>
            <p:nvPr/>
          </p:nvGrpSpPr>
          <p:grpSpPr>
            <a:xfrm>
              <a:off x="104414" y="1679232"/>
              <a:ext cx="1025556" cy="779619"/>
              <a:chOff x="2882364" y="0"/>
              <a:chExt cx="1025556" cy="779619"/>
            </a:xfrm>
            <a:grpFill/>
          </p:grpSpPr>
          <p:sp>
            <p:nvSpPr>
              <p:cNvPr id="88" name="Rectangle: Rounded Corners 87">
                <a:extLst>
                  <a:ext uri="{FF2B5EF4-FFF2-40B4-BE49-F238E27FC236}">
                    <a16:creationId xmlns:a16="http://schemas.microsoft.com/office/drawing/2014/main" id="{6316CEED-DE39-46DE-AB26-680B28E6A887}"/>
                  </a:ext>
                </a:extLst>
              </p:cNvPr>
              <p:cNvSpPr/>
              <p:nvPr/>
            </p:nvSpPr>
            <p:spPr>
              <a:xfrm>
                <a:off x="2882364" y="0"/>
                <a:ext cx="1025556" cy="7796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Rectangle: Rounded Corners 4">
                <a:extLst>
                  <a:ext uri="{FF2B5EF4-FFF2-40B4-BE49-F238E27FC236}">
                    <a16:creationId xmlns:a16="http://schemas.microsoft.com/office/drawing/2014/main" id="{DB8DDBE1-C482-4A7A-8855-0907057AFA70}"/>
                  </a:ext>
                </a:extLst>
              </p:cNvPr>
              <p:cNvSpPr txBox="1"/>
              <p:nvPr/>
            </p:nvSpPr>
            <p:spPr>
              <a:xfrm>
                <a:off x="2905198" y="22834"/>
                <a:ext cx="979888" cy="7339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 sz="800" kern="1200" dirty="0">
                    <a:solidFill>
                      <a:srgbClr val="FFFFFF"/>
                    </a:solidFill>
                    <a:latin typeface="+mj-lt"/>
                  </a:rPr>
                  <a:t>1.0</a:t>
                </a:r>
              </a:p>
              <a:p>
                <a:pPr marL="0" lvl="0" indent="0" algn="ctr" defTabSz="488950">
                  <a:lnSpc>
                    <a:spcPct val="90000"/>
                  </a:lnSpc>
                  <a:spcBef>
                    <a:spcPct val="0"/>
                  </a:spcBef>
                  <a:spcAft>
                    <a:spcPct val="35000"/>
                  </a:spcAft>
                  <a:buNone/>
                </a:pPr>
                <a:r>
                  <a:rPr lang="en-GB" sz="800" kern="1200" dirty="0">
                    <a:solidFill>
                      <a:srgbClr val="FFFFFF"/>
                    </a:solidFill>
                    <a:latin typeface="+mj-lt"/>
                  </a:rPr>
                  <a:t>Provides Parking Space</a:t>
                </a:r>
                <a:endParaRPr lang="en-GB" sz="800" kern="1200" dirty="0">
                  <a:latin typeface="+mj-lt"/>
                </a:endParaRPr>
              </a:p>
            </p:txBody>
          </p:sp>
        </p:grpSp>
        <p:grpSp>
          <p:nvGrpSpPr>
            <p:cNvPr id="28" name="Group 27">
              <a:extLst>
                <a:ext uri="{FF2B5EF4-FFF2-40B4-BE49-F238E27FC236}">
                  <a16:creationId xmlns:a16="http://schemas.microsoft.com/office/drawing/2014/main" id="{2F978F7C-B3B0-4D12-9111-9672E61203E5}"/>
                </a:ext>
              </a:extLst>
            </p:cNvPr>
            <p:cNvGrpSpPr/>
            <p:nvPr/>
          </p:nvGrpSpPr>
          <p:grpSpPr>
            <a:xfrm>
              <a:off x="1401404" y="1677340"/>
              <a:ext cx="1025556" cy="779619"/>
              <a:chOff x="4307338" y="0"/>
              <a:chExt cx="1025556" cy="779619"/>
            </a:xfrm>
            <a:grpFill/>
          </p:grpSpPr>
          <p:sp>
            <p:nvSpPr>
              <p:cNvPr id="86" name="Rectangle: Rounded Corners 85">
                <a:extLst>
                  <a:ext uri="{FF2B5EF4-FFF2-40B4-BE49-F238E27FC236}">
                    <a16:creationId xmlns:a16="http://schemas.microsoft.com/office/drawing/2014/main" id="{58283CF7-98DF-4C3B-9B5E-3D25AC79FE5F}"/>
                  </a:ext>
                </a:extLst>
              </p:cNvPr>
              <p:cNvSpPr/>
              <p:nvPr/>
            </p:nvSpPr>
            <p:spPr>
              <a:xfrm>
                <a:off x="4307338" y="0"/>
                <a:ext cx="1025556" cy="7796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Rectangle: Rounded Corners 4">
                <a:extLst>
                  <a:ext uri="{FF2B5EF4-FFF2-40B4-BE49-F238E27FC236}">
                    <a16:creationId xmlns:a16="http://schemas.microsoft.com/office/drawing/2014/main" id="{AE35E8B1-640A-4AE8-8998-54A1864397FC}"/>
                  </a:ext>
                </a:extLst>
              </p:cNvPr>
              <p:cNvSpPr txBox="1"/>
              <p:nvPr/>
            </p:nvSpPr>
            <p:spPr>
              <a:xfrm>
                <a:off x="4330172" y="22834"/>
                <a:ext cx="979888" cy="7339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 sz="800" kern="1200" dirty="0">
                    <a:solidFill>
                      <a:srgbClr val="FFFFFF"/>
                    </a:solidFill>
                    <a:latin typeface="+mj-lt"/>
                  </a:rPr>
                  <a:t>2.0</a:t>
                </a:r>
              </a:p>
              <a:p>
                <a:pPr marL="0" lvl="0" indent="0" algn="ctr" defTabSz="488950">
                  <a:lnSpc>
                    <a:spcPct val="90000"/>
                  </a:lnSpc>
                  <a:spcBef>
                    <a:spcPct val="0"/>
                  </a:spcBef>
                  <a:spcAft>
                    <a:spcPct val="35000"/>
                  </a:spcAft>
                  <a:buNone/>
                </a:pPr>
                <a:r>
                  <a:rPr lang="en-GB" sz="800" kern="1200" dirty="0">
                    <a:solidFill>
                      <a:srgbClr val="FFFFFF"/>
                    </a:solidFill>
                    <a:latin typeface="+mj-lt"/>
                  </a:rPr>
                  <a:t>Provides Charging Station</a:t>
                </a:r>
                <a:endParaRPr lang="en-GB" sz="800" kern="1200" dirty="0">
                  <a:latin typeface="+mj-lt"/>
                </a:endParaRPr>
              </a:p>
            </p:txBody>
          </p:sp>
        </p:grpSp>
        <p:grpSp>
          <p:nvGrpSpPr>
            <p:cNvPr id="29" name="Group 28">
              <a:extLst>
                <a:ext uri="{FF2B5EF4-FFF2-40B4-BE49-F238E27FC236}">
                  <a16:creationId xmlns:a16="http://schemas.microsoft.com/office/drawing/2014/main" id="{D68EA065-DBF2-4A89-9799-8A50A71E6B55}"/>
                </a:ext>
              </a:extLst>
            </p:cNvPr>
            <p:cNvGrpSpPr/>
            <p:nvPr/>
          </p:nvGrpSpPr>
          <p:grpSpPr>
            <a:xfrm>
              <a:off x="6665761" y="1674421"/>
              <a:ext cx="1054001" cy="779619"/>
              <a:chOff x="7755611" y="-499990"/>
              <a:chExt cx="1025556" cy="779619"/>
            </a:xfrm>
            <a:grpFill/>
          </p:grpSpPr>
          <p:sp>
            <p:nvSpPr>
              <p:cNvPr id="84" name="Rectangle: Rounded Corners 83">
                <a:extLst>
                  <a:ext uri="{FF2B5EF4-FFF2-40B4-BE49-F238E27FC236}">
                    <a16:creationId xmlns:a16="http://schemas.microsoft.com/office/drawing/2014/main" id="{80946F46-263B-4B9E-B94B-3B2C5091C607}"/>
                  </a:ext>
                </a:extLst>
              </p:cNvPr>
              <p:cNvSpPr/>
              <p:nvPr/>
            </p:nvSpPr>
            <p:spPr>
              <a:xfrm>
                <a:off x="7755611" y="-499990"/>
                <a:ext cx="1025556" cy="7796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800" dirty="0">
                  <a:latin typeface="+mj-lt"/>
                </a:endParaRPr>
              </a:p>
            </p:txBody>
          </p:sp>
          <p:sp>
            <p:nvSpPr>
              <p:cNvPr id="85" name="Rectangle: Rounded Corners 4">
                <a:extLst>
                  <a:ext uri="{FF2B5EF4-FFF2-40B4-BE49-F238E27FC236}">
                    <a16:creationId xmlns:a16="http://schemas.microsoft.com/office/drawing/2014/main" id="{6E29B315-AF56-4478-9C15-1F232B9502A2}"/>
                  </a:ext>
                </a:extLst>
              </p:cNvPr>
              <p:cNvSpPr txBox="1"/>
              <p:nvPr/>
            </p:nvSpPr>
            <p:spPr>
              <a:xfrm>
                <a:off x="7762299" y="-499990"/>
                <a:ext cx="979888" cy="7339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 sz="800" kern="1200" dirty="0">
                    <a:solidFill>
                      <a:srgbClr val="FFFFFF"/>
                    </a:solidFill>
                    <a:latin typeface="+mj-lt"/>
                  </a:rPr>
                  <a:t>7.0</a:t>
                </a:r>
              </a:p>
              <a:p>
                <a:pPr marL="0" lvl="0" indent="0" algn="ctr" defTabSz="355600">
                  <a:lnSpc>
                    <a:spcPct val="90000"/>
                  </a:lnSpc>
                  <a:spcBef>
                    <a:spcPct val="0"/>
                  </a:spcBef>
                  <a:spcAft>
                    <a:spcPct val="35000"/>
                  </a:spcAft>
                  <a:buNone/>
                </a:pPr>
                <a:r>
                  <a:rPr lang="en-GB" sz="800" kern="1200" dirty="0">
                    <a:solidFill>
                      <a:srgbClr val="FFFFFF"/>
                    </a:solidFill>
                    <a:latin typeface="+mj-lt"/>
                  </a:rPr>
                  <a:t>Manage Waste Disposal</a:t>
                </a:r>
                <a:endParaRPr lang="en-GB" sz="800" kern="1200" dirty="0">
                  <a:latin typeface="+mj-lt"/>
                </a:endParaRPr>
              </a:p>
            </p:txBody>
          </p:sp>
        </p:grpSp>
        <p:grpSp>
          <p:nvGrpSpPr>
            <p:cNvPr id="30" name="Group 29">
              <a:extLst>
                <a:ext uri="{FF2B5EF4-FFF2-40B4-BE49-F238E27FC236}">
                  <a16:creationId xmlns:a16="http://schemas.microsoft.com/office/drawing/2014/main" id="{50799ADC-B567-4CF3-BCFB-ED4E508D84DF}"/>
                </a:ext>
              </a:extLst>
            </p:cNvPr>
            <p:cNvGrpSpPr/>
            <p:nvPr/>
          </p:nvGrpSpPr>
          <p:grpSpPr>
            <a:xfrm>
              <a:off x="8033526" y="1674421"/>
              <a:ext cx="1025556" cy="779619"/>
              <a:chOff x="7178897" y="0"/>
              <a:chExt cx="1025556" cy="779619"/>
            </a:xfrm>
            <a:grpFill/>
          </p:grpSpPr>
          <p:sp>
            <p:nvSpPr>
              <p:cNvPr id="82" name="Rectangle: Rounded Corners 81">
                <a:extLst>
                  <a:ext uri="{FF2B5EF4-FFF2-40B4-BE49-F238E27FC236}">
                    <a16:creationId xmlns:a16="http://schemas.microsoft.com/office/drawing/2014/main" id="{FFDB8AE6-9C05-45F3-A6D0-FA60F0125420}"/>
                  </a:ext>
                </a:extLst>
              </p:cNvPr>
              <p:cNvSpPr/>
              <p:nvPr/>
            </p:nvSpPr>
            <p:spPr>
              <a:xfrm>
                <a:off x="7178897" y="0"/>
                <a:ext cx="1025556" cy="7796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Rectangle: Rounded Corners 4">
                <a:extLst>
                  <a:ext uri="{FF2B5EF4-FFF2-40B4-BE49-F238E27FC236}">
                    <a16:creationId xmlns:a16="http://schemas.microsoft.com/office/drawing/2014/main" id="{C835C093-48ED-47CA-9F7A-E85AB79F65E4}"/>
                  </a:ext>
                </a:extLst>
              </p:cNvPr>
              <p:cNvSpPr txBox="1"/>
              <p:nvPr/>
            </p:nvSpPr>
            <p:spPr>
              <a:xfrm>
                <a:off x="7201731" y="22834"/>
                <a:ext cx="979888" cy="7339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 sz="800" kern="1200" dirty="0">
                    <a:solidFill>
                      <a:srgbClr val="FFFFFF"/>
                    </a:solidFill>
                    <a:latin typeface="+mj-lt"/>
                  </a:rPr>
                  <a:t>8.0</a:t>
                </a:r>
              </a:p>
              <a:p>
                <a:pPr marL="0" lvl="0" indent="0" algn="ctr" defTabSz="355600">
                  <a:lnSpc>
                    <a:spcPct val="90000"/>
                  </a:lnSpc>
                  <a:spcBef>
                    <a:spcPct val="0"/>
                  </a:spcBef>
                  <a:spcAft>
                    <a:spcPct val="35000"/>
                  </a:spcAft>
                  <a:buNone/>
                </a:pPr>
                <a:r>
                  <a:rPr lang="en-GB" sz="800" kern="1200" dirty="0">
                    <a:solidFill>
                      <a:srgbClr val="FFFFFF"/>
                    </a:solidFill>
                    <a:latin typeface="+mj-lt"/>
                  </a:rPr>
                  <a:t>Provide Customer Seating</a:t>
                </a:r>
                <a:endParaRPr lang="en-GB" sz="800" kern="1200" dirty="0">
                  <a:latin typeface="+mj-lt"/>
                </a:endParaRPr>
              </a:p>
            </p:txBody>
          </p:sp>
        </p:grpSp>
        <p:cxnSp>
          <p:nvCxnSpPr>
            <p:cNvPr id="31" name="Straight Arrow Connector 30">
              <a:extLst>
                <a:ext uri="{FF2B5EF4-FFF2-40B4-BE49-F238E27FC236}">
                  <a16:creationId xmlns:a16="http://schemas.microsoft.com/office/drawing/2014/main" id="{0DCC85CA-31AF-430B-84B7-53B5FAC17CF2}"/>
                </a:ext>
              </a:extLst>
            </p:cNvPr>
            <p:cNvCxnSpPr>
              <a:cxnSpLocks/>
            </p:cNvCxnSpPr>
            <p:nvPr/>
          </p:nvCxnSpPr>
          <p:spPr>
            <a:xfrm>
              <a:off x="578470" y="2466895"/>
              <a:ext cx="0" cy="421002"/>
            </a:xfrm>
            <a:prstGeom prst="straightConnector1">
              <a:avLst/>
            </a:prstGeom>
            <a:grpFill/>
            <a:ln>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AA8082D-297E-49F9-A0F3-C42D2985E030}"/>
                </a:ext>
              </a:extLst>
            </p:cNvPr>
            <p:cNvGrpSpPr/>
            <p:nvPr/>
          </p:nvGrpSpPr>
          <p:grpSpPr>
            <a:xfrm>
              <a:off x="6688517" y="2839307"/>
              <a:ext cx="1031245" cy="769532"/>
              <a:chOff x="1446584" y="77158"/>
              <a:chExt cx="1025556" cy="615334"/>
            </a:xfrm>
            <a:grpFill/>
          </p:grpSpPr>
          <p:sp>
            <p:nvSpPr>
              <p:cNvPr id="80" name="Rectangle: Rounded Corners 79">
                <a:extLst>
                  <a:ext uri="{FF2B5EF4-FFF2-40B4-BE49-F238E27FC236}">
                    <a16:creationId xmlns:a16="http://schemas.microsoft.com/office/drawing/2014/main" id="{05BF4691-BF4C-4687-AC21-2D868063E490}"/>
                  </a:ext>
                </a:extLst>
              </p:cNvPr>
              <p:cNvSpPr/>
              <p:nvPr/>
            </p:nvSpPr>
            <p:spPr>
              <a:xfrm>
                <a:off x="1446584" y="77158"/>
                <a:ext cx="1025556" cy="6153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Rectangle: Rounded Corners 4">
                <a:extLst>
                  <a:ext uri="{FF2B5EF4-FFF2-40B4-BE49-F238E27FC236}">
                    <a16:creationId xmlns:a16="http://schemas.microsoft.com/office/drawing/2014/main" id="{56DDC80B-B590-4A4A-854E-167F2E947FAD}"/>
                  </a:ext>
                </a:extLst>
              </p:cNvPr>
              <p:cNvSpPr txBox="1"/>
              <p:nvPr/>
            </p:nvSpPr>
            <p:spPr>
              <a:xfrm>
                <a:off x="1464607" y="95181"/>
                <a:ext cx="989510" cy="5792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FFFFFF"/>
                    </a:solidFill>
                    <a:latin typeface="+mj-lt"/>
                  </a:rPr>
                  <a:t>7.1</a:t>
                </a:r>
              </a:p>
              <a:p>
                <a:pPr marL="0" lvl="0" indent="0" algn="ctr" defTabSz="355600">
                  <a:lnSpc>
                    <a:spcPct val="90000"/>
                  </a:lnSpc>
                  <a:spcBef>
                    <a:spcPct val="0"/>
                  </a:spcBef>
                  <a:spcAft>
                    <a:spcPct val="35000"/>
                  </a:spcAft>
                  <a:buNone/>
                </a:pPr>
                <a:r>
                  <a:rPr lang="en-GB" sz="800" kern="1200" dirty="0">
                    <a:solidFill>
                      <a:srgbClr val="FFFFFF"/>
                    </a:solidFill>
                    <a:latin typeface="+mj-lt"/>
                  </a:rPr>
                  <a:t>Prep Disposal Site</a:t>
                </a:r>
                <a:endParaRPr lang="en-GB" sz="800" kern="1200" dirty="0">
                  <a:latin typeface="+mj-lt"/>
                </a:endParaRPr>
              </a:p>
            </p:txBody>
          </p:sp>
        </p:grpSp>
        <p:cxnSp>
          <p:nvCxnSpPr>
            <p:cNvPr id="33" name="Straight Arrow Connector 32">
              <a:extLst>
                <a:ext uri="{FF2B5EF4-FFF2-40B4-BE49-F238E27FC236}">
                  <a16:creationId xmlns:a16="http://schemas.microsoft.com/office/drawing/2014/main" id="{338B4D11-4224-4538-98FC-0DF663712D40}"/>
                </a:ext>
              </a:extLst>
            </p:cNvPr>
            <p:cNvCxnSpPr>
              <a:cxnSpLocks/>
            </p:cNvCxnSpPr>
            <p:nvPr/>
          </p:nvCxnSpPr>
          <p:spPr>
            <a:xfrm>
              <a:off x="7179558" y="2453888"/>
              <a:ext cx="0" cy="421002"/>
            </a:xfrm>
            <a:prstGeom prst="straightConnector1">
              <a:avLst/>
            </a:prstGeom>
            <a:grpFill/>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65E37F-6A7E-4191-A9D2-478483F3BA1E}"/>
                </a:ext>
              </a:extLst>
            </p:cNvPr>
            <p:cNvCxnSpPr>
              <a:stCxn id="88" idx="3"/>
              <a:endCxn id="87" idx="1"/>
            </p:cNvCxnSpPr>
            <p:nvPr/>
          </p:nvCxnSpPr>
          <p:spPr>
            <a:xfrm flipV="1">
              <a:off x="1129970" y="2067150"/>
              <a:ext cx="294268" cy="1892"/>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6B9AC5D-272E-4267-9002-4A643DAA6055}"/>
                </a:ext>
              </a:extLst>
            </p:cNvPr>
            <p:cNvCxnSpPr>
              <a:stCxn id="86" idx="3"/>
              <a:endCxn id="93" idx="1"/>
            </p:cNvCxnSpPr>
            <p:nvPr/>
          </p:nvCxnSpPr>
          <p:spPr>
            <a:xfrm flipV="1">
              <a:off x="2426960" y="2064726"/>
              <a:ext cx="264701" cy="2424"/>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7CBA5EA-D0BC-4B40-8F4D-57D8B3E32EA4}"/>
                </a:ext>
              </a:extLst>
            </p:cNvPr>
            <p:cNvCxnSpPr>
              <a:stCxn id="90" idx="3"/>
              <a:endCxn id="84" idx="1"/>
            </p:cNvCxnSpPr>
            <p:nvPr/>
          </p:nvCxnSpPr>
          <p:spPr>
            <a:xfrm>
              <a:off x="6361106" y="2064230"/>
              <a:ext cx="304655" cy="1"/>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B24B259-C49C-4407-B996-95A2516E60BE}"/>
                </a:ext>
              </a:extLst>
            </p:cNvPr>
            <p:cNvCxnSpPr>
              <a:stCxn id="84" idx="3"/>
              <a:endCxn id="82" idx="1"/>
            </p:cNvCxnSpPr>
            <p:nvPr/>
          </p:nvCxnSpPr>
          <p:spPr>
            <a:xfrm>
              <a:off x="7719762" y="2064231"/>
              <a:ext cx="313764" cy="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F73072-30BB-4FFC-BF6C-4EDFC99B357F}"/>
                </a:ext>
              </a:extLst>
            </p:cNvPr>
            <p:cNvGrpSpPr/>
            <p:nvPr/>
          </p:nvGrpSpPr>
          <p:grpSpPr>
            <a:xfrm>
              <a:off x="3340539" y="1139772"/>
              <a:ext cx="1190214" cy="1849907"/>
              <a:chOff x="7767681" y="1809220"/>
              <a:chExt cx="1235833" cy="2300497"/>
            </a:xfrm>
            <a:grpFill/>
          </p:grpSpPr>
          <p:grpSp>
            <p:nvGrpSpPr>
              <p:cNvPr id="53" name="Group 52">
                <a:extLst>
                  <a:ext uri="{FF2B5EF4-FFF2-40B4-BE49-F238E27FC236}">
                    <a16:creationId xmlns:a16="http://schemas.microsoft.com/office/drawing/2014/main" id="{B51207E0-805E-4662-A3C0-B0758497D65A}"/>
                  </a:ext>
                </a:extLst>
              </p:cNvPr>
              <p:cNvGrpSpPr/>
              <p:nvPr/>
            </p:nvGrpSpPr>
            <p:grpSpPr>
              <a:xfrm>
                <a:off x="7767681" y="3436817"/>
                <a:ext cx="1226562" cy="672900"/>
                <a:chOff x="3410087" y="-19709"/>
                <a:chExt cx="1226562" cy="672900"/>
              </a:xfrm>
              <a:grpFill/>
            </p:grpSpPr>
            <p:sp>
              <p:nvSpPr>
                <p:cNvPr id="78" name="Rectangle: Rounded Corners 77">
                  <a:extLst>
                    <a:ext uri="{FF2B5EF4-FFF2-40B4-BE49-F238E27FC236}">
                      <a16:creationId xmlns:a16="http://schemas.microsoft.com/office/drawing/2014/main" id="{34DACE72-CFD5-4695-824B-54F86FFCA030}"/>
                    </a:ext>
                  </a:extLst>
                </p:cNvPr>
                <p:cNvSpPr/>
                <p:nvPr/>
              </p:nvSpPr>
              <p:spPr>
                <a:xfrm>
                  <a:off x="3410087" y="-19709"/>
                  <a:ext cx="1226562" cy="6729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Rectangle: Rounded Corners 4">
                  <a:extLst>
                    <a:ext uri="{FF2B5EF4-FFF2-40B4-BE49-F238E27FC236}">
                      <a16:creationId xmlns:a16="http://schemas.microsoft.com/office/drawing/2014/main" id="{DFC50A98-8FAE-42AF-9A77-112BF7ABC5B3}"/>
                    </a:ext>
                  </a:extLst>
                </p:cNvPr>
                <p:cNvSpPr txBox="1"/>
                <p:nvPr/>
              </p:nvSpPr>
              <p:spPr>
                <a:xfrm>
                  <a:off x="3419356" y="10755"/>
                  <a:ext cx="1187144" cy="6334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a:r>
                    <a:rPr lang="en-GB" sz="800" dirty="0">
                      <a:solidFill>
                        <a:srgbClr val="FFFFFF"/>
                      </a:solidFill>
                      <a:latin typeface="+mj-lt"/>
                    </a:rPr>
                    <a:t>5.0</a:t>
                  </a:r>
                </a:p>
                <a:p>
                  <a:pPr lvl="0" algn="ctr"/>
                  <a:r>
                    <a:rPr lang="en-GB" sz="800" dirty="0">
                      <a:solidFill>
                        <a:srgbClr val="FFFFFF"/>
                      </a:solidFill>
                      <a:latin typeface="+mj-lt"/>
                    </a:rPr>
                    <a:t>Generates electric power</a:t>
                  </a:r>
                </a:p>
              </p:txBody>
            </p:sp>
          </p:grpSp>
          <p:grpSp>
            <p:nvGrpSpPr>
              <p:cNvPr id="72" name="Group 71">
                <a:extLst>
                  <a:ext uri="{FF2B5EF4-FFF2-40B4-BE49-F238E27FC236}">
                    <a16:creationId xmlns:a16="http://schemas.microsoft.com/office/drawing/2014/main" id="{79451DD2-0AC3-4679-B6C0-7DBAA76AA348}"/>
                  </a:ext>
                </a:extLst>
              </p:cNvPr>
              <p:cNvGrpSpPr/>
              <p:nvPr/>
            </p:nvGrpSpPr>
            <p:grpSpPr>
              <a:xfrm>
                <a:off x="7776951" y="1809220"/>
                <a:ext cx="1226562" cy="672900"/>
                <a:chOff x="3445819" y="0"/>
                <a:chExt cx="1226562" cy="672900"/>
              </a:xfrm>
              <a:grpFill/>
            </p:grpSpPr>
            <p:sp>
              <p:nvSpPr>
                <p:cNvPr id="76" name="Rectangle: Rounded Corners 75">
                  <a:extLst>
                    <a:ext uri="{FF2B5EF4-FFF2-40B4-BE49-F238E27FC236}">
                      <a16:creationId xmlns:a16="http://schemas.microsoft.com/office/drawing/2014/main" id="{666FF986-0638-4F38-9023-5A10C3E8AE78}"/>
                    </a:ext>
                  </a:extLst>
                </p:cNvPr>
                <p:cNvSpPr/>
                <p:nvPr/>
              </p:nvSpPr>
              <p:spPr>
                <a:xfrm>
                  <a:off x="3445819" y="0"/>
                  <a:ext cx="1226562" cy="6729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Rectangle: Rounded Corners 4">
                  <a:extLst>
                    <a:ext uri="{FF2B5EF4-FFF2-40B4-BE49-F238E27FC236}">
                      <a16:creationId xmlns:a16="http://schemas.microsoft.com/office/drawing/2014/main" id="{8D12F211-1F21-44CE-A1D5-0BB4F34C35AA}"/>
                    </a:ext>
                  </a:extLst>
                </p:cNvPr>
                <p:cNvSpPr txBox="1"/>
                <p:nvPr/>
              </p:nvSpPr>
              <p:spPr>
                <a:xfrm>
                  <a:off x="3485237" y="19709"/>
                  <a:ext cx="1187144" cy="6334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a:r>
                    <a:rPr lang="en-GB" sz="800" dirty="0">
                      <a:solidFill>
                        <a:srgbClr val="FFFFFF"/>
                      </a:solidFill>
                      <a:latin typeface="+mj-lt"/>
                    </a:rPr>
                    <a:t>3.0</a:t>
                  </a:r>
                </a:p>
                <a:p>
                  <a:pPr lvl="0" algn="ctr"/>
                  <a:r>
                    <a:rPr lang="en-GB" sz="800" dirty="0">
                      <a:solidFill>
                        <a:srgbClr val="FFFFFF"/>
                      </a:solidFill>
                      <a:latin typeface="+mj-lt"/>
                    </a:rPr>
                    <a:t>Generates solar power</a:t>
                  </a:r>
                </a:p>
              </p:txBody>
            </p:sp>
          </p:grpSp>
          <p:grpSp>
            <p:nvGrpSpPr>
              <p:cNvPr id="73" name="Group 72">
                <a:extLst>
                  <a:ext uri="{FF2B5EF4-FFF2-40B4-BE49-F238E27FC236}">
                    <a16:creationId xmlns:a16="http://schemas.microsoft.com/office/drawing/2014/main" id="{BC74BB93-B3E2-43CC-870A-74E43B2A2209}"/>
                  </a:ext>
                </a:extLst>
              </p:cNvPr>
              <p:cNvGrpSpPr/>
              <p:nvPr/>
            </p:nvGrpSpPr>
            <p:grpSpPr>
              <a:xfrm>
                <a:off x="7776952" y="2623244"/>
                <a:ext cx="1226562" cy="672900"/>
                <a:chOff x="3430020" y="6378"/>
                <a:chExt cx="1226562" cy="672900"/>
              </a:xfrm>
              <a:grpFill/>
            </p:grpSpPr>
            <p:sp>
              <p:nvSpPr>
                <p:cNvPr id="74" name="Rectangle: Rounded Corners 73">
                  <a:extLst>
                    <a:ext uri="{FF2B5EF4-FFF2-40B4-BE49-F238E27FC236}">
                      <a16:creationId xmlns:a16="http://schemas.microsoft.com/office/drawing/2014/main" id="{5EF0D916-37A1-4ADC-A1A3-A23E9BC3F8CA}"/>
                    </a:ext>
                  </a:extLst>
                </p:cNvPr>
                <p:cNvSpPr/>
                <p:nvPr/>
              </p:nvSpPr>
              <p:spPr>
                <a:xfrm>
                  <a:off x="3430020" y="6378"/>
                  <a:ext cx="1226562" cy="6729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ectangle: Rounded Corners 4">
                  <a:extLst>
                    <a:ext uri="{FF2B5EF4-FFF2-40B4-BE49-F238E27FC236}">
                      <a16:creationId xmlns:a16="http://schemas.microsoft.com/office/drawing/2014/main" id="{A2EE2EC4-1663-4938-A070-4366305C53F1}"/>
                    </a:ext>
                  </a:extLst>
                </p:cNvPr>
                <p:cNvSpPr txBox="1"/>
                <p:nvPr/>
              </p:nvSpPr>
              <p:spPr>
                <a:xfrm>
                  <a:off x="3448344" y="20710"/>
                  <a:ext cx="1187144" cy="6334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a:r>
                    <a:rPr lang="en-GB" sz="800" dirty="0">
                      <a:solidFill>
                        <a:srgbClr val="FFFFFF"/>
                      </a:solidFill>
                      <a:latin typeface="+mj-lt"/>
                    </a:rPr>
                    <a:t>4.0</a:t>
                  </a:r>
                </a:p>
                <a:p>
                  <a:pPr lvl="0" algn="ctr"/>
                  <a:r>
                    <a:rPr lang="en-GB" sz="800" dirty="0">
                      <a:solidFill>
                        <a:srgbClr val="FFFFFF"/>
                      </a:solidFill>
                      <a:latin typeface="+mj-lt"/>
                    </a:rPr>
                    <a:t>Generates biodiesel power</a:t>
                  </a:r>
                </a:p>
              </p:txBody>
            </p:sp>
          </p:grpSp>
        </p:grpSp>
        <p:grpSp>
          <p:nvGrpSpPr>
            <p:cNvPr id="39" name="Group 38">
              <a:extLst>
                <a:ext uri="{FF2B5EF4-FFF2-40B4-BE49-F238E27FC236}">
                  <a16:creationId xmlns:a16="http://schemas.microsoft.com/office/drawing/2014/main" id="{829BCB4D-BC2E-46F5-9779-0E89BB1FC725}"/>
                </a:ext>
              </a:extLst>
            </p:cNvPr>
            <p:cNvGrpSpPr/>
            <p:nvPr/>
          </p:nvGrpSpPr>
          <p:grpSpPr>
            <a:xfrm>
              <a:off x="4787903" y="1901149"/>
              <a:ext cx="384195" cy="332000"/>
              <a:chOff x="5885087" y="-1"/>
              <a:chExt cx="1025556" cy="779619"/>
            </a:xfrm>
            <a:grpFill/>
          </p:grpSpPr>
          <p:sp>
            <p:nvSpPr>
              <p:cNvPr id="51" name="Rectangle: Rounded Corners 50">
                <a:extLst>
                  <a:ext uri="{FF2B5EF4-FFF2-40B4-BE49-F238E27FC236}">
                    <a16:creationId xmlns:a16="http://schemas.microsoft.com/office/drawing/2014/main" id="{BD32A449-A697-4CBB-921D-A7C7786FE584}"/>
                  </a:ext>
                </a:extLst>
              </p:cNvPr>
              <p:cNvSpPr/>
              <p:nvPr/>
            </p:nvSpPr>
            <p:spPr>
              <a:xfrm>
                <a:off x="5885087" y="-1"/>
                <a:ext cx="1025556" cy="7796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ectangle: Rounded Corners 4">
                <a:extLst>
                  <a:ext uri="{FF2B5EF4-FFF2-40B4-BE49-F238E27FC236}">
                    <a16:creationId xmlns:a16="http://schemas.microsoft.com/office/drawing/2014/main" id="{8C01663A-45B9-4069-BCFE-C4E8713C4D4E}"/>
                  </a:ext>
                </a:extLst>
              </p:cNvPr>
              <p:cNvSpPr txBox="1"/>
              <p:nvPr/>
            </p:nvSpPr>
            <p:spPr>
              <a:xfrm>
                <a:off x="5907921" y="17144"/>
                <a:ext cx="979888" cy="7339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800" kern="1200" dirty="0">
                    <a:solidFill>
                      <a:srgbClr val="FFFFFF"/>
                    </a:solidFill>
                    <a:latin typeface="+mj-lt"/>
                  </a:rPr>
                  <a:t>AND</a:t>
                </a:r>
                <a:endParaRPr lang="en-GB" sz="800" kern="1200" dirty="0">
                  <a:latin typeface="+mj-lt"/>
                </a:endParaRPr>
              </a:p>
            </p:txBody>
          </p:sp>
        </p:grpSp>
        <p:cxnSp>
          <p:nvCxnSpPr>
            <p:cNvPr id="40" name="Straight Arrow Connector 39">
              <a:extLst>
                <a:ext uri="{FF2B5EF4-FFF2-40B4-BE49-F238E27FC236}">
                  <a16:creationId xmlns:a16="http://schemas.microsoft.com/office/drawing/2014/main" id="{6C5EA04E-83DE-4EC3-BE65-85F2D1553C47}"/>
                </a:ext>
              </a:extLst>
            </p:cNvPr>
            <p:cNvCxnSpPr>
              <a:stCxn id="92" idx="3"/>
              <a:endCxn id="74" idx="1"/>
            </p:cNvCxnSpPr>
            <p:nvPr/>
          </p:nvCxnSpPr>
          <p:spPr>
            <a:xfrm flipV="1">
              <a:off x="3067302" y="2064907"/>
              <a:ext cx="282168" cy="2242"/>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FB4C6DEB-70C4-4877-A8A4-7606950AA8C6}"/>
                </a:ext>
              </a:extLst>
            </p:cNvPr>
            <p:cNvCxnSpPr>
              <a:stCxn id="92" idx="3"/>
              <a:endCxn id="76" idx="1"/>
            </p:cNvCxnSpPr>
            <p:nvPr/>
          </p:nvCxnSpPr>
          <p:spPr>
            <a:xfrm flipV="1">
              <a:off x="3067302" y="1410323"/>
              <a:ext cx="282168" cy="656826"/>
            </a:xfrm>
            <a:prstGeom prst="bentConnector3">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CC65C707-E038-463C-853D-9F794621ED8F}"/>
                </a:ext>
              </a:extLst>
            </p:cNvPr>
            <p:cNvCxnSpPr>
              <a:stCxn id="92" idx="3"/>
              <a:endCxn id="79" idx="1"/>
            </p:cNvCxnSpPr>
            <p:nvPr/>
          </p:nvCxnSpPr>
          <p:spPr>
            <a:xfrm>
              <a:off x="3067302" y="2067149"/>
              <a:ext cx="282166" cy="660628"/>
            </a:xfrm>
            <a:prstGeom prst="bentConnector3">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3196539-23A1-4F05-99FB-C0EB48C8A582}"/>
                </a:ext>
              </a:extLst>
            </p:cNvPr>
            <p:cNvCxnSpPr>
              <a:cxnSpLocks/>
              <a:endCxn id="52" idx="1"/>
            </p:cNvCxnSpPr>
            <p:nvPr/>
          </p:nvCxnSpPr>
          <p:spPr>
            <a:xfrm flipV="1">
              <a:off x="4453314" y="2064726"/>
              <a:ext cx="343143" cy="6738"/>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488C1570-4976-4FA5-931C-834B156F5E47}"/>
                </a:ext>
              </a:extLst>
            </p:cNvPr>
            <p:cNvCxnSpPr>
              <a:stCxn id="77" idx="3"/>
              <a:endCxn id="52" idx="1"/>
            </p:cNvCxnSpPr>
            <p:nvPr/>
          </p:nvCxnSpPr>
          <p:spPr>
            <a:xfrm>
              <a:off x="4530755" y="1410324"/>
              <a:ext cx="265702" cy="654402"/>
            </a:xfrm>
            <a:prstGeom prst="bentConnector3">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1876F761-B742-406C-825A-76ADDF6A4B35}"/>
                </a:ext>
              </a:extLst>
            </p:cNvPr>
            <p:cNvCxnSpPr>
              <a:stCxn id="79" idx="3"/>
              <a:endCxn id="51" idx="1"/>
            </p:cNvCxnSpPr>
            <p:nvPr/>
          </p:nvCxnSpPr>
          <p:spPr>
            <a:xfrm flipV="1">
              <a:off x="4492790" y="2067149"/>
              <a:ext cx="295113" cy="660628"/>
            </a:xfrm>
            <a:prstGeom prst="bentConnector3">
              <a:avLst>
                <a:gd name="adj1" fmla="val 57319"/>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421831F-E98F-46AC-A4A7-2A26C5833D60}"/>
                </a:ext>
              </a:extLst>
            </p:cNvPr>
            <p:cNvCxnSpPr>
              <a:cxnSpLocks/>
              <a:stCxn id="52" idx="3"/>
              <a:endCxn id="91" idx="1"/>
            </p:cNvCxnSpPr>
            <p:nvPr/>
          </p:nvCxnSpPr>
          <p:spPr>
            <a:xfrm flipV="1">
              <a:off x="5163544" y="2064230"/>
              <a:ext cx="194840" cy="49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0D2F4E0-4C2C-467C-A2B0-E3668045891A}"/>
                </a:ext>
              </a:extLst>
            </p:cNvPr>
            <p:cNvGrpSpPr/>
            <p:nvPr/>
          </p:nvGrpSpPr>
          <p:grpSpPr>
            <a:xfrm>
              <a:off x="8033526" y="2806680"/>
              <a:ext cx="1025556" cy="779619"/>
              <a:chOff x="7178897" y="0"/>
              <a:chExt cx="1025556" cy="779619"/>
            </a:xfrm>
            <a:grpFill/>
          </p:grpSpPr>
          <p:sp>
            <p:nvSpPr>
              <p:cNvPr id="49" name="Rectangle: Rounded Corners 48">
                <a:extLst>
                  <a:ext uri="{FF2B5EF4-FFF2-40B4-BE49-F238E27FC236}">
                    <a16:creationId xmlns:a16="http://schemas.microsoft.com/office/drawing/2014/main" id="{925898C3-82E4-4FAD-93C8-6BA5D3BAA2CA}"/>
                  </a:ext>
                </a:extLst>
              </p:cNvPr>
              <p:cNvSpPr/>
              <p:nvPr/>
            </p:nvSpPr>
            <p:spPr>
              <a:xfrm>
                <a:off x="7178897" y="0"/>
                <a:ext cx="1025556" cy="7796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ectangle: Rounded Corners 4">
                <a:extLst>
                  <a:ext uri="{FF2B5EF4-FFF2-40B4-BE49-F238E27FC236}">
                    <a16:creationId xmlns:a16="http://schemas.microsoft.com/office/drawing/2014/main" id="{2C996CCA-970E-4992-9F74-14ABEFA3CA35}"/>
                  </a:ext>
                </a:extLst>
              </p:cNvPr>
              <p:cNvSpPr txBox="1"/>
              <p:nvPr/>
            </p:nvSpPr>
            <p:spPr>
              <a:xfrm>
                <a:off x="7201731" y="22834"/>
                <a:ext cx="979888" cy="7339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en-GB" sz="800" dirty="0">
                    <a:solidFill>
                      <a:srgbClr val="FFFFFF"/>
                    </a:solidFill>
                    <a:latin typeface="+mj-lt"/>
                  </a:rPr>
                  <a:t>9.0</a:t>
                </a:r>
              </a:p>
              <a:p>
                <a:pPr lvl="0" algn="ctr"/>
                <a:r>
                  <a:rPr lang="en-GB" sz="800" dirty="0">
                    <a:solidFill>
                      <a:srgbClr val="FFFFFF"/>
                    </a:solidFill>
                    <a:latin typeface="+mj-lt"/>
                  </a:rPr>
                  <a:t>Provide Accessible Entrance and Exit</a:t>
                </a:r>
                <a:endParaRPr lang="en-GB" sz="800" dirty="0">
                  <a:latin typeface="+mj-lt"/>
                </a:endParaRPr>
              </a:p>
            </p:txBody>
          </p:sp>
        </p:grpSp>
        <p:cxnSp>
          <p:nvCxnSpPr>
            <p:cNvPr id="48" name="Straight Arrow Connector 47">
              <a:extLst>
                <a:ext uri="{FF2B5EF4-FFF2-40B4-BE49-F238E27FC236}">
                  <a16:creationId xmlns:a16="http://schemas.microsoft.com/office/drawing/2014/main" id="{2CC2035F-AC6C-4D78-B17D-3D802115C122}"/>
                </a:ext>
              </a:extLst>
            </p:cNvPr>
            <p:cNvCxnSpPr>
              <a:stCxn id="83" idx="2"/>
              <a:endCxn id="49" idx="0"/>
            </p:cNvCxnSpPr>
            <p:nvPr/>
          </p:nvCxnSpPr>
          <p:spPr>
            <a:xfrm>
              <a:off x="8546304" y="2431206"/>
              <a:ext cx="0" cy="375474"/>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https://lh3.googleusercontent.com/H4PFtgu5Opt3xVWtPItDYjclFvCH5avBI1KcOxD8_Ex8PA3tUuUkSREry2qlAKl6CNw13KTy1QPjlfRbS3Tkx2Y0XPX_b2VLKLcpC-HmLdRlfvuqFuM31PEarxCR2hsf9ARI4sdh7SY">
            <a:extLst>
              <a:ext uri="{FF2B5EF4-FFF2-40B4-BE49-F238E27FC236}">
                <a16:creationId xmlns:a16="http://schemas.microsoft.com/office/drawing/2014/main" id="{92F3A220-E28C-45CC-9805-D8FF86E1FDC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640" t="26506" r="24961" b="4458"/>
          <a:stretch/>
        </p:blipFill>
        <p:spPr bwMode="auto">
          <a:xfrm>
            <a:off x="21929224" y="7745515"/>
            <a:ext cx="5663396" cy="3312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ohAlPkCBRLZiSqSl210iDONBoJ-6sJVvjpikeF46lax7FkAw3EDuiXY-2fePYg5K_XDbb9EQMlp3p5Ce0DkJhkrUgkDTiU8v94TUc1H47O1DkeSgHa8OKjIR2Ic_HE2KCB99BcGMWxI">
            <a:extLst>
              <a:ext uri="{FF2B5EF4-FFF2-40B4-BE49-F238E27FC236}">
                <a16:creationId xmlns:a16="http://schemas.microsoft.com/office/drawing/2014/main" id="{1E416BBD-C9F1-421E-8A1D-30F27D36BAE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2081" r="27637" b="21751"/>
          <a:stretch/>
        </p:blipFill>
        <p:spPr bwMode="auto">
          <a:xfrm>
            <a:off x="31364663" y="28395383"/>
            <a:ext cx="8685171" cy="37920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t936V9c92aSCTkda1vm3yfuD30wNEyBX283s-x-_zsL7ynNVbL_O7B91yixzh0ZGOi9NzXRumpNPkF3pUbV8ovoGITPFWL0f2he_BaRlWV14LXh-nuBmplYKjN35Uu-92T7heWQTmNQ">
            <a:extLst>
              <a:ext uri="{FF2B5EF4-FFF2-40B4-BE49-F238E27FC236}">
                <a16:creationId xmlns:a16="http://schemas.microsoft.com/office/drawing/2014/main" id="{A1471287-3BCF-4E09-AC2C-E912446A21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2295" y="12133695"/>
            <a:ext cx="1649953" cy="17463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5.googleusercontent.com/dEWvZ1D-4teE7dxNadCWvQeJm8Cl0faUf3Ae9x1fSQfqlybFup_0UWSU83Ffu93sY7ZpqLWBc6_dq9a_DaTQ-e5dZtVVmEweCLRvT3QeEOe-kzPfaDtz-sUKBba4nZLi7n2lYwS3rS8">
            <a:extLst>
              <a:ext uri="{FF2B5EF4-FFF2-40B4-BE49-F238E27FC236}">
                <a16:creationId xmlns:a16="http://schemas.microsoft.com/office/drawing/2014/main" id="{5252054C-51FA-48D0-8787-5D0A1FF04A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83734" y="12198158"/>
            <a:ext cx="12477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lZizVxfkd5QfRj-1A04edrgkDoagwlQ1Iwoe2afb3sxudRpF5gnE5MTKRSS649tRHKsmfHx9aqX_MNyLHwf740KCY_G9hbget7p3dn2h_gWs4FKdCi2N4zgDRQ5eqLzUDNvRuLtt5IE">
            <a:extLst>
              <a:ext uri="{FF2B5EF4-FFF2-40B4-BE49-F238E27FC236}">
                <a16:creationId xmlns:a16="http://schemas.microsoft.com/office/drawing/2014/main" id="{F68162E8-D0F0-4E6E-BEF0-BD29415B47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05515" y="12157305"/>
            <a:ext cx="1333500" cy="1352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 name="Google Shape;163;p34">
            <a:extLst>
              <a:ext uri="{FF2B5EF4-FFF2-40B4-BE49-F238E27FC236}">
                <a16:creationId xmlns:a16="http://schemas.microsoft.com/office/drawing/2014/main" id="{20F03217-BDA7-4D90-8E9F-B15484A36F7E}"/>
              </a:ext>
            </a:extLst>
          </p:cNvPr>
          <p:cNvGraphicFramePr/>
          <p:nvPr>
            <p:extLst>
              <p:ext uri="{D42A27DB-BD31-4B8C-83A1-F6EECF244321}">
                <p14:modId xmlns:p14="http://schemas.microsoft.com/office/powerpoint/2010/main" val="2278985234"/>
              </p:ext>
            </p:extLst>
          </p:nvPr>
        </p:nvGraphicFramePr>
        <p:xfrm>
          <a:off x="38154221" y="12096058"/>
          <a:ext cx="3197495" cy="3779600"/>
        </p:xfrm>
        <a:graphic>
          <a:graphicData uri="http://schemas.openxmlformats.org/drawingml/2006/table">
            <a:tbl>
              <a:tblPr>
                <a:noFill/>
              </a:tblPr>
              <a:tblGrid>
                <a:gridCol w="1825168">
                  <a:extLst>
                    <a:ext uri="{9D8B030D-6E8A-4147-A177-3AD203B41FA5}">
                      <a16:colId xmlns:a16="http://schemas.microsoft.com/office/drawing/2014/main" val="20000"/>
                    </a:ext>
                  </a:extLst>
                </a:gridCol>
                <a:gridCol w="1372327">
                  <a:extLst>
                    <a:ext uri="{9D8B030D-6E8A-4147-A177-3AD203B41FA5}">
                      <a16:colId xmlns:a16="http://schemas.microsoft.com/office/drawing/2014/main" val="20001"/>
                    </a:ext>
                  </a:extLst>
                </a:gridCol>
              </a:tblGrid>
              <a:tr h="472450">
                <a:tc gridSpan="2">
                  <a:txBody>
                    <a:bodyPr/>
                    <a:lstStyle/>
                    <a:p>
                      <a:pPr marL="0" lvl="0" indent="0" algn="ctr" rtl="0">
                        <a:lnSpc>
                          <a:spcPct val="115000"/>
                        </a:lnSpc>
                        <a:spcBef>
                          <a:spcPts val="0"/>
                        </a:spcBef>
                        <a:spcAft>
                          <a:spcPts val="0"/>
                        </a:spcAft>
                        <a:buNone/>
                      </a:pPr>
                      <a:r>
                        <a:rPr lang="en" sz="1000" dirty="0"/>
                        <a:t>Survey Summary</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FC5E8"/>
                    </a:solidFill>
                  </a:tcPr>
                </a:tc>
                <a:tc hMerge="1">
                  <a:txBody>
                    <a:bodyPr/>
                    <a:lstStyle/>
                    <a:p>
                      <a:endParaRPr lang="en-US"/>
                    </a:p>
                  </a:txBody>
                  <a:tcPr/>
                </a:tc>
                <a:extLst>
                  <a:ext uri="{0D108BD9-81ED-4DB2-BD59-A6C34878D82A}">
                    <a16:rowId xmlns:a16="http://schemas.microsoft.com/office/drawing/2014/main" val="10000"/>
                  </a:ext>
                </a:extLst>
              </a:tr>
              <a:tr h="472450">
                <a:tc>
                  <a:txBody>
                    <a:bodyPr/>
                    <a:lstStyle/>
                    <a:p>
                      <a:pPr marL="0" lvl="0" indent="0" algn="l" rtl="0">
                        <a:lnSpc>
                          <a:spcPct val="115000"/>
                        </a:lnSpc>
                        <a:spcBef>
                          <a:spcPts val="0"/>
                        </a:spcBef>
                        <a:spcAft>
                          <a:spcPts val="0"/>
                        </a:spcAft>
                        <a:buNone/>
                      </a:pPr>
                      <a:r>
                        <a:rPr lang="en" sz="1000"/>
                        <a:t>Amenities</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FC5E8"/>
                    </a:solidFill>
                  </a:tcPr>
                </a:tc>
                <a:tc>
                  <a:txBody>
                    <a:bodyPr/>
                    <a:lstStyle/>
                    <a:p>
                      <a:pPr marL="0" lvl="0" indent="0" algn="l" rtl="0">
                        <a:lnSpc>
                          <a:spcPct val="115000"/>
                        </a:lnSpc>
                        <a:spcBef>
                          <a:spcPts val="0"/>
                        </a:spcBef>
                        <a:spcAft>
                          <a:spcPts val="0"/>
                        </a:spcAft>
                        <a:buNone/>
                      </a:pPr>
                      <a:r>
                        <a:rPr lang="en" sz="1000"/>
                        <a:t>Percentage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FC5E8"/>
                    </a:solidFill>
                  </a:tcPr>
                </a:tc>
                <a:extLst>
                  <a:ext uri="{0D108BD9-81ED-4DB2-BD59-A6C34878D82A}">
                    <a16:rowId xmlns:a16="http://schemas.microsoft.com/office/drawing/2014/main" val="10001"/>
                  </a:ext>
                </a:extLst>
              </a:tr>
              <a:tr h="472450">
                <a:tc>
                  <a:txBody>
                    <a:bodyPr/>
                    <a:lstStyle/>
                    <a:p>
                      <a:pPr marL="0" lvl="0" indent="0" algn="l" rtl="0">
                        <a:lnSpc>
                          <a:spcPct val="115000"/>
                        </a:lnSpc>
                        <a:spcBef>
                          <a:spcPts val="0"/>
                        </a:spcBef>
                        <a:spcAft>
                          <a:spcPts val="0"/>
                        </a:spcAft>
                        <a:buNone/>
                      </a:pPr>
                      <a:r>
                        <a:rPr lang="en" sz="1000"/>
                        <a:t>Tables</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472450">
                <a:tc>
                  <a:txBody>
                    <a:bodyPr/>
                    <a:lstStyle/>
                    <a:p>
                      <a:pPr marL="0" lvl="0" indent="0" algn="l" rtl="0">
                        <a:lnSpc>
                          <a:spcPct val="115000"/>
                        </a:lnSpc>
                        <a:spcBef>
                          <a:spcPts val="0"/>
                        </a:spcBef>
                        <a:spcAft>
                          <a:spcPts val="0"/>
                        </a:spcAft>
                        <a:buNone/>
                      </a:pPr>
                      <a:r>
                        <a:rPr lang="en" sz="1000"/>
                        <a:t>Benches</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472450">
                <a:tc>
                  <a:txBody>
                    <a:bodyPr/>
                    <a:lstStyle/>
                    <a:p>
                      <a:pPr marL="0" lvl="0" indent="0" algn="l" rtl="0">
                        <a:lnSpc>
                          <a:spcPct val="115000"/>
                        </a:lnSpc>
                        <a:spcBef>
                          <a:spcPts val="0"/>
                        </a:spcBef>
                        <a:spcAft>
                          <a:spcPts val="0"/>
                        </a:spcAft>
                        <a:buNone/>
                      </a:pPr>
                      <a:r>
                        <a:rPr lang="en" sz="1000"/>
                        <a:t>Don't Care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472450">
                <a:tc>
                  <a:txBody>
                    <a:bodyPr/>
                    <a:lstStyle/>
                    <a:p>
                      <a:pPr marL="0" lvl="0" indent="0" algn="l" rtl="0">
                        <a:lnSpc>
                          <a:spcPct val="115000"/>
                        </a:lnSpc>
                        <a:spcBef>
                          <a:spcPts val="0"/>
                        </a:spcBef>
                        <a:spcAft>
                          <a:spcPts val="0"/>
                        </a:spcAft>
                        <a:buNone/>
                      </a:pPr>
                      <a:r>
                        <a:rPr lang="en" sz="1000"/>
                        <a:t>Covered Seating</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472450">
                <a:tc>
                  <a:txBody>
                    <a:bodyPr/>
                    <a:lstStyle/>
                    <a:p>
                      <a:pPr marL="0" lvl="0" indent="0" algn="l" rtl="0">
                        <a:lnSpc>
                          <a:spcPct val="115000"/>
                        </a:lnSpc>
                        <a:spcBef>
                          <a:spcPts val="0"/>
                        </a:spcBef>
                        <a:spcAft>
                          <a:spcPts val="0"/>
                        </a:spcAft>
                        <a:buNone/>
                      </a:pPr>
                      <a:r>
                        <a:rPr lang="en" sz="1000"/>
                        <a:t>Porta-potties</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472450">
                <a:tc>
                  <a:txBody>
                    <a:bodyPr/>
                    <a:lstStyle/>
                    <a:p>
                      <a:pPr marL="0" lvl="0" indent="0" algn="l" rtl="0">
                        <a:lnSpc>
                          <a:spcPct val="115000"/>
                        </a:lnSpc>
                        <a:spcBef>
                          <a:spcPts val="0"/>
                        </a:spcBef>
                        <a:spcAft>
                          <a:spcPts val="0"/>
                        </a:spcAft>
                        <a:buNone/>
                      </a:pPr>
                      <a:r>
                        <a:rPr lang="en" sz="1000" dirty="0"/>
                        <a:t>Don't Care</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40%</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aphicFrame>
        <p:nvGraphicFramePr>
          <p:cNvPr id="103" name="Chart 102">
            <a:extLst>
              <a:ext uri="{FF2B5EF4-FFF2-40B4-BE49-F238E27FC236}">
                <a16:creationId xmlns:a16="http://schemas.microsoft.com/office/drawing/2014/main" id="{68613838-7D39-4A21-83FD-CB8E6D78D5C7}"/>
              </a:ext>
            </a:extLst>
          </p:cNvPr>
          <p:cNvGraphicFramePr>
            <a:graphicFrameLocks/>
          </p:cNvGraphicFramePr>
          <p:nvPr>
            <p:extLst>
              <p:ext uri="{D42A27DB-BD31-4B8C-83A1-F6EECF244321}">
                <p14:modId xmlns:p14="http://schemas.microsoft.com/office/powerpoint/2010/main" val="1983599420"/>
              </p:ext>
            </p:extLst>
          </p:nvPr>
        </p:nvGraphicFramePr>
        <p:xfrm>
          <a:off x="8305106" y="25130528"/>
          <a:ext cx="5640763" cy="4579055"/>
        </p:xfrm>
        <a:graphic>
          <a:graphicData uri="http://schemas.openxmlformats.org/drawingml/2006/chart">
            <c:chart xmlns:c="http://schemas.openxmlformats.org/drawingml/2006/chart" xmlns:r="http://schemas.openxmlformats.org/officeDocument/2006/relationships" r:id="rId13"/>
          </a:graphicData>
        </a:graphic>
      </p:graphicFrame>
      <p:sp>
        <p:nvSpPr>
          <p:cNvPr id="104" name="Google Shape;60;p13">
            <a:extLst>
              <a:ext uri="{FF2B5EF4-FFF2-40B4-BE49-F238E27FC236}">
                <a16:creationId xmlns:a16="http://schemas.microsoft.com/office/drawing/2014/main" id="{DCF8D7EE-00CA-4391-8596-7A8693715EC1}"/>
              </a:ext>
            </a:extLst>
          </p:cNvPr>
          <p:cNvSpPr txBox="1"/>
          <p:nvPr/>
        </p:nvSpPr>
        <p:spPr>
          <a:xfrm>
            <a:off x="29112346" y="5981146"/>
            <a:ext cx="13062222" cy="1423800"/>
          </a:xfrm>
          <a:prstGeom prst="roundRect">
            <a:avLst/>
          </a:prstGeom>
          <a:solidFill>
            <a:srgbClr val="000000"/>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457200" lvl="0" algn="ctr">
              <a:buSzPts val="12000"/>
            </a:pPr>
            <a:r>
              <a:rPr lang="en-GB" sz="7200" dirty="0">
                <a:solidFill>
                  <a:srgbClr val="00B050"/>
                </a:solidFill>
                <a:effectLst>
                  <a:glow rad="127000">
                    <a:srgbClr val="00B050">
                      <a:alpha val="49000"/>
                    </a:srgbClr>
                  </a:glow>
                </a:effectLst>
                <a:latin typeface="Raleway Black"/>
                <a:ea typeface="Raleway Black"/>
                <a:cs typeface="Raleway Black"/>
                <a:sym typeface="Raleway Black"/>
              </a:rPr>
              <a:t>Amenities</a:t>
            </a:r>
          </a:p>
        </p:txBody>
      </p:sp>
      <p:sp>
        <p:nvSpPr>
          <p:cNvPr id="106" name="Google Shape;60;p13">
            <a:extLst>
              <a:ext uri="{FF2B5EF4-FFF2-40B4-BE49-F238E27FC236}">
                <a16:creationId xmlns:a16="http://schemas.microsoft.com/office/drawing/2014/main" id="{0A37612C-E5FD-4AE7-AF9D-1D8A16A364BC}"/>
              </a:ext>
            </a:extLst>
          </p:cNvPr>
          <p:cNvSpPr txBox="1"/>
          <p:nvPr/>
        </p:nvSpPr>
        <p:spPr>
          <a:xfrm>
            <a:off x="29203298" y="23112025"/>
            <a:ext cx="13062222" cy="1423800"/>
          </a:xfrm>
          <a:prstGeom prst="roundRect">
            <a:avLst/>
          </a:prstGeom>
          <a:solidFill>
            <a:srgbClr val="000000"/>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457200" lvl="0" algn="ctr">
              <a:buSzPts val="12000"/>
            </a:pPr>
            <a:r>
              <a:rPr lang="en-GB" sz="7200" dirty="0">
                <a:solidFill>
                  <a:srgbClr val="00B050"/>
                </a:solidFill>
                <a:effectLst>
                  <a:glow rad="127000">
                    <a:srgbClr val="00B050">
                      <a:alpha val="49000"/>
                    </a:srgbClr>
                  </a:glow>
                </a:effectLst>
                <a:latin typeface="Raleway Black"/>
                <a:ea typeface="Raleway Black"/>
                <a:cs typeface="Raleway Black"/>
                <a:sym typeface="Raleway Black"/>
              </a:rPr>
              <a:t>Trucks</a:t>
            </a:r>
          </a:p>
        </p:txBody>
      </p:sp>
      <p:sp>
        <p:nvSpPr>
          <p:cNvPr id="107" name="Google Shape;60;p13">
            <a:extLst>
              <a:ext uri="{FF2B5EF4-FFF2-40B4-BE49-F238E27FC236}">
                <a16:creationId xmlns:a16="http://schemas.microsoft.com/office/drawing/2014/main" id="{5B6B647F-7760-49DB-AD7E-2A49C63080E1}"/>
              </a:ext>
            </a:extLst>
          </p:cNvPr>
          <p:cNvSpPr txBox="1"/>
          <p:nvPr/>
        </p:nvSpPr>
        <p:spPr>
          <a:xfrm>
            <a:off x="15273161" y="5958280"/>
            <a:ext cx="13062222" cy="1423800"/>
          </a:xfrm>
          <a:prstGeom prst="roundRect">
            <a:avLst/>
          </a:prstGeom>
          <a:solidFill>
            <a:srgbClr val="000000"/>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457200" lvl="0" algn="ctr">
              <a:buSzPts val="12000"/>
            </a:pPr>
            <a:r>
              <a:rPr lang="en-GB" sz="7200" dirty="0">
                <a:solidFill>
                  <a:srgbClr val="00B050"/>
                </a:solidFill>
                <a:effectLst>
                  <a:glow rad="127000">
                    <a:srgbClr val="00B050">
                      <a:alpha val="49000"/>
                    </a:srgbClr>
                  </a:glow>
                </a:effectLst>
                <a:latin typeface="Raleway Black"/>
                <a:ea typeface="Raleway Black"/>
                <a:cs typeface="Raleway Black"/>
                <a:sym typeface="Raleway Black"/>
              </a:rPr>
              <a:t>Plaza Designs</a:t>
            </a:r>
          </a:p>
        </p:txBody>
      </p:sp>
      <p:pic>
        <p:nvPicPr>
          <p:cNvPr id="1037" name="Picture 13" descr="Image result for seattle city light">
            <a:extLst>
              <a:ext uri="{FF2B5EF4-FFF2-40B4-BE49-F238E27FC236}">
                <a16:creationId xmlns:a16="http://schemas.microsoft.com/office/drawing/2014/main" id="{6442ACBC-C927-4D80-B217-5FC241346F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92531" y="528164"/>
            <a:ext cx="4618261" cy="4618261"/>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descr="Truck">
            <a:extLst>
              <a:ext uri="{FF2B5EF4-FFF2-40B4-BE49-F238E27FC236}">
                <a16:creationId xmlns:a16="http://schemas.microsoft.com/office/drawing/2014/main" id="{2EFF2FF6-8A65-4DEC-9179-1DF0D25ACB37}"/>
              </a:ext>
            </a:extLst>
          </p:cNvPr>
          <p:cNvSpPr/>
          <p:nvPr/>
        </p:nvSpPr>
        <p:spPr>
          <a:xfrm>
            <a:off x="2264514" y="15133064"/>
            <a:ext cx="1022632" cy="936900"/>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1" name="Rectangle 110">
            <a:extLst>
              <a:ext uri="{FF2B5EF4-FFF2-40B4-BE49-F238E27FC236}">
                <a16:creationId xmlns:a16="http://schemas.microsoft.com/office/drawing/2014/main" id="{D6982958-5DA3-403F-8509-9081C13FF9BB}"/>
              </a:ext>
            </a:extLst>
          </p:cNvPr>
          <p:cNvSpPr/>
          <p:nvPr/>
        </p:nvSpPr>
        <p:spPr>
          <a:xfrm>
            <a:off x="3782081" y="15188696"/>
            <a:ext cx="9392121" cy="769441"/>
          </a:xfrm>
          <a:prstGeom prst="rect">
            <a:avLst/>
          </a:prstGeom>
        </p:spPr>
        <p:txBody>
          <a:bodyPr wrap="square">
            <a:spAutoFit/>
          </a:bodyPr>
          <a:lstStyle/>
          <a:p>
            <a:pPr lvl="0">
              <a:buSzPts val="4800"/>
            </a:pPr>
            <a:r>
              <a:rPr lang="en-GB" sz="4400" b="1" dirty="0">
                <a:latin typeface="Calibri" panose="020F0502020204030204" pitchFamily="34" charset="0"/>
                <a:cs typeface="Calibri" panose="020F0502020204030204" pitchFamily="34" charset="0"/>
              </a:rPr>
              <a:t>Looked at existing Electric Food Trucks</a:t>
            </a:r>
          </a:p>
        </p:txBody>
      </p:sp>
      <p:sp>
        <p:nvSpPr>
          <p:cNvPr id="112" name="Rectangle 111">
            <a:extLst>
              <a:ext uri="{FF2B5EF4-FFF2-40B4-BE49-F238E27FC236}">
                <a16:creationId xmlns:a16="http://schemas.microsoft.com/office/drawing/2014/main" id="{23A22750-BF1D-40CC-B054-1F664CA4C419}"/>
              </a:ext>
            </a:extLst>
          </p:cNvPr>
          <p:cNvSpPr/>
          <p:nvPr/>
        </p:nvSpPr>
        <p:spPr>
          <a:xfrm>
            <a:off x="3737493" y="16288724"/>
            <a:ext cx="6367798" cy="769441"/>
          </a:xfrm>
          <a:prstGeom prst="rect">
            <a:avLst/>
          </a:prstGeom>
        </p:spPr>
        <p:txBody>
          <a:bodyPr wrap="square">
            <a:spAutoFit/>
          </a:bodyPr>
          <a:lstStyle/>
          <a:p>
            <a:pPr lvl="0">
              <a:buSzPts val="4800"/>
            </a:pPr>
            <a:r>
              <a:rPr lang="en-GB" sz="4400" b="1" dirty="0">
                <a:latin typeface="Calibri" panose="020F0502020204030204" pitchFamily="34" charset="0"/>
                <a:cs typeface="Calibri" panose="020F0502020204030204" pitchFamily="34" charset="0"/>
              </a:rPr>
              <a:t>Looked at existing Plazas</a:t>
            </a:r>
          </a:p>
        </p:txBody>
      </p:sp>
      <p:grpSp>
        <p:nvGrpSpPr>
          <p:cNvPr id="138" name="Google Shape;378;p40">
            <a:extLst>
              <a:ext uri="{FF2B5EF4-FFF2-40B4-BE49-F238E27FC236}">
                <a16:creationId xmlns:a16="http://schemas.microsoft.com/office/drawing/2014/main" id="{C0B1476C-45DF-416A-8AFE-5D51E4B38422}"/>
              </a:ext>
            </a:extLst>
          </p:cNvPr>
          <p:cNvGrpSpPr/>
          <p:nvPr/>
        </p:nvGrpSpPr>
        <p:grpSpPr>
          <a:xfrm>
            <a:off x="29888825" y="9625113"/>
            <a:ext cx="797768" cy="493808"/>
            <a:chOff x="3918650" y="293075"/>
            <a:chExt cx="488500" cy="412775"/>
          </a:xfrm>
          <a:solidFill>
            <a:schemeClr val="accent5">
              <a:lumMod val="75000"/>
            </a:schemeClr>
          </a:solidFill>
        </p:grpSpPr>
        <p:sp>
          <p:nvSpPr>
            <p:cNvPr id="139" name="Google Shape;379;p40">
              <a:extLst>
                <a:ext uri="{FF2B5EF4-FFF2-40B4-BE49-F238E27FC236}">
                  <a16:creationId xmlns:a16="http://schemas.microsoft.com/office/drawing/2014/main" id="{210C1F20-4BAA-4F14-A085-5EA640FFAC19}"/>
                </a:ext>
              </a:extLst>
            </p:cNvPr>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80;p40">
              <a:extLst>
                <a:ext uri="{FF2B5EF4-FFF2-40B4-BE49-F238E27FC236}">
                  <a16:creationId xmlns:a16="http://schemas.microsoft.com/office/drawing/2014/main" id="{6ED62A11-9FF1-4B54-8D27-1281A709E3FB}"/>
                </a:ext>
              </a:extLst>
            </p:cNvPr>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81;p40">
              <a:extLst>
                <a:ext uri="{FF2B5EF4-FFF2-40B4-BE49-F238E27FC236}">
                  <a16:creationId xmlns:a16="http://schemas.microsoft.com/office/drawing/2014/main" id="{8872E3B4-346F-47B0-94EF-5350355E447B}"/>
                </a:ext>
              </a:extLst>
            </p:cNvPr>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2" name="Graphic 141" descr="Toilet">
            <a:extLst>
              <a:ext uri="{FF2B5EF4-FFF2-40B4-BE49-F238E27FC236}">
                <a16:creationId xmlns:a16="http://schemas.microsoft.com/office/drawing/2014/main" id="{3A3F1BB3-EEEC-48EB-AF0C-957958A4CE3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830019" y="13995064"/>
            <a:ext cx="914400" cy="914400"/>
          </a:xfrm>
          <a:prstGeom prst="rect">
            <a:avLst/>
          </a:prstGeom>
        </p:spPr>
      </p:pic>
      <p:pic>
        <p:nvPicPr>
          <p:cNvPr id="7" name="Graphic 6" descr="Garbage">
            <a:extLst>
              <a:ext uri="{FF2B5EF4-FFF2-40B4-BE49-F238E27FC236}">
                <a16:creationId xmlns:a16="http://schemas.microsoft.com/office/drawing/2014/main" id="{A4DE755A-1BE8-4FD8-B7F6-522B59D0F1E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863013" y="18131627"/>
            <a:ext cx="914400" cy="914400"/>
          </a:xfrm>
          <a:prstGeom prst="rect">
            <a:avLst/>
          </a:prstGeom>
        </p:spPr>
      </p:pic>
      <p:pic>
        <p:nvPicPr>
          <p:cNvPr id="9" name="Graphic 8" descr="Cursor">
            <a:extLst>
              <a:ext uri="{FF2B5EF4-FFF2-40B4-BE49-F238E27FC236}">
                <a16:creationId xmlns:a16="http://schemas.microsoft.com/office/drawing/2014/main" id="{5DFC4F0F-4A8A-4728-B457-BCDC1AF180F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18350" y="29972442"/>
            <a:ext cx="914400" cy="914400"/>
          </a:xfrm>
          <a:prstGeom prst="rect">
            <a:avLst/>
          </a:prstGeom>
        </p:spPr>
      </p:pic>
      <p:pic>
        <p:nvPicPr>
          <p:cNvPr id="11" name="Graphic 10" descr="User">
            <a:extLst>
              <a:ext uri="{FF2B5EF4-FFF2-40B4-BE49-F238E27FC236}">
                <a16:creationId xmlns:a16="http://schemas.microsoft.com/office/drawing/2014/main" id="{52FD59F2-8F66-4BF1-9FE3-717BFCDD143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2278" y="22367756"/>
            <a:ext cx="914400" cy="914400"/>
          </a:xfrm>
          <a:prstGeom prst="rect">
            <a:avLst/>
          </a:prstGeom>
        </p:spPr>
      </p:pic>
      <p:pic>
        <p:nvPicPr>
          <p:cNvPr id="13" name="Graphic 12" descr="Map with pin">
            <a:extLst>
              <a:ext uri="{FF2B5EF4-FFF2-40B4-BE49-F238E27FC236}">
                <a16:creationId xmlns:a16="http://schemas.microsoft.com/office/drawing/2014/main" id="{C59CE008-9429-49A6-9460-29F44DBA4A1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3692" y="25130528"/>
            <a:ext cx="914400" cy="914400"/>
          </a:xfrm>
          <a:prstGeom prst="rect">
            <a:avLst/>
          </a:prstGeom>
        </p:spPr>
      </p:pic>
      <p:pic>
        <p:nvPicPr>
          <p:cNvPr id="143" name="Graphic 142" descr="Map with pin">
            <a:extLst>
              <a:ext uri="{FF2B5EF4-FFF2-40B4-BE49-F238E27FC236}">
                <a16:creationId xmlns:a16="http://schemas.microsoft.com/office/drawing/2014/main" id="{7F91B8DC-F1CA-4342-839D-514EC0F43DE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264514" y="16241480"/>
            <a:ext cx="914400" cy="914400"/>
          </a:xfrm>
          <a:prstGeom prst="rect">
            <a:avLst/>
          </a:prstGeom>
        </p:spPr>
      </p:pic>
      <p:pic>
        <p:nvPicPr>
          <p:cNvPr id="144" name="Google Shape;119;p28">
            <a:extLst>
              <a:ext uri="{FF2B5EF4-FFF2-40B4-BE49-F238E27FC236}">
                <a16:creationId xmlns:a16="http://schemas.microsoft.com/office/drawing/2014/main" id="{5A52EA29-E461-4AAE-A39D-57E0B77F5FB5}"/>
              </a:ext>
            </a:extLst>
          </p:cNvPr>
          <p:cNvPicPr preferRelativeResize="0"/>
          <p:nvPr/>
        </p:nvPicPr>
        <p:blipFill rotWithShape="1">
          <a:blip r:embed="rId27">
            <a:alphaModFix/>
          </a:blip>
          <a:srcRect l="24066" t="32009" r="29801" b="14166"/>
          <a:stretch/>
        </p:blipFill>
        <p:spPr>
          <a:xfrm>
            <a:off x="15868047" y="16076697"/>
            <a:ext cx="4943540" cy="3030277"/>
          </a:xfrm>
          <a:prstGeom prst="rect">
            <a:avLst/>
          </a:prstGeom>
          <a:noFill/>
          <a:ln>
            <a:noFill/>
          </a:ln>
        </p:spPr>
      </p:pic>
      <p:pic>
        <p:nvPicPr>
          <p:cNvPr id="17" name="Graphic 16" descr="Burger and drink">
            <a:extLst>
              <a:ext uri="{FF2B5EF4-FFF2-40B4-BE49-F238E27FC236}">
                <a16:creationId xmlns:a16="http://schemas.microsoft.com/office/drawing/2014/main" id="{7060DD0F-4CA0-4437-A5D0-68A476332E5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0054590" y="26631288"/>
            <a:ext cx="611932" cy="611932"/>
          </a:xfrm>
          <a:prstGeom prst="rect">
            <a:avLst/>
          </a:prstGeom>
        </p:spPr>
      </p:pic>
      <p:pic>
        <p:nvPicPr>
          <p:cNvPr id="19" name="Graphic 18" descr="Martini">
            <a:extLst>
              <a:ext uri="{FF2B5EF4-FFF2-40B4-BE49-F238E27FC236}">
                <a16:creationId xmlns:a16="http://schemas.microsoft.com/office/drawing/2014/main" id="{C4F76AD1-A3AA-4CE6-BE71-9166C17CAFB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0025659" y="24568911"/>
            <a:ext cx="718760" cy="718760"/>
          </a:xfrm>
          <a:prstGeom prst="rect">
            <a:avLst/>
          </a:prstGeom>
        </p:spPr>
      </p:pic>
      <p:pic>
        <p:nvPicPr>
          <p:cNvPr id="1025" name="Graphic 1024" descr="Hot dog">
            <a:extLst>
              <a:ext uri="{FF2B5EF4-FFF2-40B4-BE49-F238E27FC236}">
                <a16:creationId xmlns:a16="http://schemas.microsoft.com/office/drawing/2014/main" id="{3E8C0F2F-BE27-4868-8579-CFE2EBD0040B}"/>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087552" y="25698866"/>
            <a:ext cx="539956" cy="539956"/>
          </a:xfrm>
          <a:prstGeom prst="rect">
            <a:avLst/>
          </a:prstGeom>
        </p:spPr>
      </p:pic>
      <p:pic>
        <p:nvPicPr>
          <p:cNvPr id="1039" name="Picture 15" descr="https://scontent-sea1-1.xx.fbcdn.net/v/t1.15752-9/61906953_2505560249672481_1646270495089229824_n.png?_nc_cat=105&amp;_nc_oc=AQlFGVrA8CXoLT69of6WiFiewsk4Aey73yFcwsuPdxhkOHlbpHlYz7v_x-zfdaKBn_L_ck4SUbo5O--_bO_YaEcQ&amp;_nc_ht=scontent-sea1-1.xx&amp;oh=8e9980f13c9d5c816d811baeb380fdc6&amp;oe=5D598C2F">
            <a:extLst>
              <a:ext uri="{FF2B5EF4-FFF2-40B4-BE49-F238E27FC236}">
                <a16:creationId xmlns:a16="http://schemas.microsoft.com/office/drawing/2014/main" id="{98050D14-0D2C-4C9E-82AF-D4A7C920E716}"/>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602867" y="27420055"/>
            <a:ext cx="7653530" cy="4574354"/>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1026">
            <a:extLst>
              <a:ext uri="{FF2B5EF4-FFF2-40B4-BE49-F238E27FC236}">
                <a16:creationId xmlns:a16="http://schemas.microsoft.com/office/drawing/2014/main" id="{2D00ADE1-A8DE-448E-82F4-C15FC95E7859}"/>
              </a:ext>
            </a:extLst>
          </p:cNvPr>
          <p:cNvSpPr/>
          <p:nvPr/>
        </p:nvSpPr>
        <p:spPr>
          <a:xfrm>
            <a:off x="34465650" y="32516026"/>
            <a:ext cx="8998830" cy="307777"/>
          </a:xfrm>
          <a:prstGeom prst="rect">
            <a:avLst/>
          </a:prstGeom>
        </p:spPr>
        <p:txBody>
          <a:bodyPr wrap="square">
            <a:spAutoFit/>
          </a:bodyPr>
          <a:lstStyle/>
          <a:p>
            <a:r>
              <a:rPr lang="en-GB" dirty="0">
                <a:latin typeface="Arial" panose="020B0604020202020204" pitchFamily="34" charset="0"/>
              </a:rPr>
              <a:t>Acknowledgements: Patricia Buchanan, Joyce Cooper, Seattle City Light, Washington Food Truck Association</a:t>
            </a:r>
            <a:endParaRPr lang="en-GB"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2986</TotalTime>
  <Words>418</Words>
  <Application>Microsoft Office PowerPoint</Application>
  <PresentationFormat>Custom</PresentationFormat>
  <Paragraphs>164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Raleway Black</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Lapat Pattaraarayakul</cp:lastModifiedBy>
  <cp:revision>34</cp:revision>
  <dcterms:modified xsi:type="dcterms:W3CDTF">2019-06-06T06:07:38Z</dcterms:modified>
</cp:coreProperties>
</file>